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34" d="100"/>
          <a:sy n="134" d="100"/>
        </p:scale>
        <p:origin x="1692" y="1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03E865-9A6B-4CF6-B145-0CEBE360CAD6}" type="doc">
      <dgm:prSet loTypeId="urn:microsoft.com/office/officeart/2005/8/layout/hierarchy2" loCatId="hierarchy" qsTypeId="urn:microsoft.com/office/officeart/2005/8/quickstyle/simple1" qsCatId="simple" csTypeId="urn:microsoft.com/office/officeart/2005/8/colors/accent1_2" csCatId="accent1" phldr="1"/>
      <dgm:spPr/>
    </dgm:pt>
    <dgm:pt modelId="{B8A607F5-90B0-4C50-AAB4-B27A54AAD6E0}">
      <dgm:prSet phldrT="[Text]"/>
      <dgm:spPr/>
      <dgm:t>
        <a:bodyPr/>
        <a:lstStyle/>
        <a:p>
          <a:r>
            <a:rPr lang="en-US" dirty="0"/>
            <a:t>Select data sources</a:t>
          </a:r>
        </a:p>
      </dgm:t>
    </dgm:pt>
    <dgm:pt modelId="{6C8C47FD-B71A-4A6F-90DD-7F03F2D35011}" type="parTrans" cxnId="{3FADA67F-F31E-42A1-B3A7-2A155B65FC73}">
      <dgm:prSet/>
      <dgm:spPr/>
      <dgm:t>
        <a:bodyPr/>
        <a:lstStyle/>
        <a:p>
          <a:endParaRPr lang="en-US"/>
        </a:p>
      </dgm:t>
    </dgm:pt>
    <dgm:pt modelId="{D8E02278-9D14-4372-A83E-E5A0DC4B18C5}" type="sibTrans" cxnId="{3FADA67F-F31E-42A1-B3A7-2A155B65FC73}">
      <dgm:prSet/>
      <dgm:spPr/>
      <dgm:t>
        <a:bodyPr/>
        <a:lstStyle/>
        <a:p>
          <a:endParaRPr lang="en-US"/>
        </a:p>
      </dgm:t>
    </dgm:pt>
    <dgm:pt modelId="{6B37A321-D415-4777-BA75-279D4CEFA9B3}">
      <dgm:prSet phldrT="[Text]"/>
      <dgm:spPr/>
      <dgm:t>
        <a:bodyPr/>
        <a:lstStyle/>
        <a:p>
          <a:r>
            <a:rPr lang="en-US" dirty="0"/>
            <a:t>Use </a:t>
          </a:r>
          <a:r>
            <a:rPr lang="en-US" dirty="0" err="1"/>
            <a:t>Webscraping</a:t>
          </a:r>
          <a:endParaRPr lang="en-US" dirty="0"/>
        </a:p>
      </dgm:t>
    </dgm:pt>
    <dgm:pt modelId="{C3061CD8-1072-4D3E-80A7-261018B7A485}" type="parTrans" cxnId="{1089B6F4-B9D7-49F3-AA50-35A3CB7E750B}">
      <dgm:prSet/>
      <dgm:spPr/>
      <dgm:t>
        <a:bodyPr/>
        <a:lstStyle/>
        <a:p>
          <a:endParaRPr lang="en-US"/>
        </a:p>
      </dgm:t>
    </dgm:pt>
    <dgm:pt modelId="{45D75652-299B-4889-9B8E-7F554E300F0C}" type="sibTrans" cxnId="{1089B6F4-B9D7-49F3-AA50-35A3CB7E750B}">
      <dgm:prSet/>
      <dgm:spPr/>
      <dgm:t>
        <a:bodyPr/>
        <a:lstStyle/>
        <a:p>
          <a:endParaRPr lang="en-US"/>
        </a:p>
      </dgm:t>
    </dgm:pt>
    <dgm:pt modelId="{5CF5C968-322C-44C7-8DBD-B40A80A99549}">
      <dgm:prSet phldrT="[Text]"/>
      <dgm:spPr/>
      <dgm:t>
        <a:bodyPr/>
        <a:lstStyle/>
        <a:p>
          <a:r>
            <a:rPr lang="en-US" dirty="0"/>
            <a:t>Use API</a:t>
          </a:r>
        </a:p>
      </dgm:t>
    </dgm:pt>
    <dgm:pt modelId="{0F3E833C-D0D0-4241-BC5C-BA6B29634D4B}" type="parTrans" cxnId="{A8F8BEDD-E17A-4555-BC27-F10CDD3E6212}">
      <dgm:prSet/>
      <dgm:spPr/>
      <dgm:t>
        <a:bodyPr/>
        <a:lstStyle/>
        <a:p>
          <a:endParaRPr lang="en-US"/>
        </a:p>
      </dgm:t>
    </dgm:pt>
    <dgm:pt modelId="{A4B693CA-E72D-4EEE-8517-DDEBA9D3D975}" type="sibTrans" cxnId="{A8F8BEDD-E17A-4555-BC27-F10CDD3E6212}">
      <dgm:prSet/>
      <dgm:spPr/>
      <dgm:t>
        <a:bodyPr/>
        <a:lstStyle/>
        <a:p>
          <a:endParaRPr lang="en-US"/>
        </a:p>
      </dgm:t>
    </dgm:pt>
    <dgm:pt modelId="{8E7D7EFF-48F3-44EF-B2B7-7328DE35F442}">
      <dgm:prSet phldrT="[Text]"/>
      <dgm:spPr/>
      <dgm:t>
        <a:bodyPr/>
        <a:lstStyle/>
        <a:p>
          <a:r>
            <a:rPr lang="en-US" dirty="0"/>
            <a:t>Call Api to get response</a:t>
          </a:r>
        </a:p>
      </dgm:t>
    </dgm:pt>
    <dgm:pt modelId="{2343E7FE-F594-4F8B-A408-740F4287DC08}" type="parTrans" cxnId="{01B1F942-C539-487D-82F9-82C28222D5A0}">
      <dgm:prSet/>
      <dgm:spPr/>
      <dgm:t>
        <a:bodyPr/>
        <a:lstStyle/>
        <a:p>
          <a:endParaRPr lang="en-US"/>
        </a:p>
      </dgm:t>
    </dgm:pt>
    <dgm:pt modelId="{546DEE79-F0B5-4F40-B719-946AF21731F5}" type="sibTrans" cxnId="{01B1F942-C539-487D-82F9-82C28222D5A0}">
      <dgm:prSet/>
      <dgm:spPr/>
      <dgm:t>
        <a:bodyPr/>
        <a:lstStyle/>
        <a:p>
          <a:endParaRPr lang="en-US"/>
        </a:p>
      </dgm:t>
    </dgm:pt>
    <dgm:pt modelId="{F18B4CCD-CD34-422E-B1E7-2DFF97D38A86}">
      <dgm:prSet phldrT="[Text]"/>
      <dgm:spPr/>
      <dgm:t>
        <a:bodyPr/>
        <a:lstStyle/>
        <a:p>
          <a:r>
            <a:rPr lang="en-US" dirty="0"/>
            <a:t>Get Wiki HTML</a:t>
          </a:r>
        </a:p>
      </dgm:t>
    </dgm:pt>
    <dgm:pt modelId="{FC4F0653-1893-4C38-B9CD-42BBCA59D6DE}" type="parTrans" cxnId="{7E0BC4E6-DB37-46B1-A628-089CC4379858}">
      <dgm:prSet/>
      <dgm:spPr/>
      <dgm:t>
        <a:bodyPr/>
        <a:lstStyle/>
        <a:p>
          <a:endParaRPr lang="en-US"/>
        </a:p>
      </dgm:t>
    </dgm:pt>
    <dgm:pt modelId="{40A3A2DA-A706-42DA-B8A4-F36C402981D7}" type="sibTrans" cxnId="{7E0BC4E6-DB37-46B1-A628-089CC4379858}">
      <dgm:prSet/>
      <dgm:spPr/>
      <dgm:t>
        <a:bodyPr/>
        <a:lstStyle/>
        <a:p>
          <a:endParaRPr lang="en-US"/>
        </a:p>
      </dgm:t>
    </dgm:pt>
    <dgm:pt modelId="{802EDC9C-DE97-47F4-B23A-25C8B08EEDF5}">
      <dgm:prSet phldrT="[Text]"/>
      <dgm:spPr/>
      <dgm:t>
        <a:bodyPr/>
        <a:lstStyle/>
        <a:p>
          <a:r>
            <a:rPr lang="en-US" dirty="0"/>
            <a:t>Process response into Pandas </a:t>
          </a:r>
          <a:r>
            <a:rPr lang="en-US" dirty="0" err="1"/>
            <a:t>dataframe</a:t>
          </a:r>
          <a:endParaRPr lang="en-US" dirty="0"/>
        </a:p>
      </dgm:t>
    </dgm:pt>
    <dgm:pt modelId="{B8962342-2EB4-4478-A086-25CB90CE7066}" type="parTrans" cxnId="{6A29DF60-60AB-41CB-A62B-732AC8FD1AE2}">
      <dgm:prSet/>
      <dgm:spPr/>
      <dgm:t>
        <a:bodyPr/>
        <a:lstStyle/>
        <a:p>
          <a:endParaRPr lang="en-US"/>
        </a:p>
      </dgm:t>
    </dgm:pt>
    <dgm:pt modelId="{232BD8CB-98B2-40D0-9426-DFA0D7A69E67}" type="sibTrans" cxnId="{6A29DF60-60AB-41CB-A62B-732AC8FD1AE2}">
      <dgm:prSet/>
      <dgm:spPr/>
      <dgm:t>
        <a:bodyPr/>
        <a:lstStyle/>
        <a:p>
          <a:endParaRPr lang="en-US"/>
        </a:p>
      </dgm:t>
    </dgm:pt>
    <dgm:pt modelId="{2DE7255D-9007-4816-83E1-2BEABD2002E1}">
      <dgm:prSet phldrT="[Text]"/>
      <dgm:spPr/>
      <dgm:t>
        <a:bodyPr/>
        <a:lstStyle/>
        <a:p>
          <a:r>
            <a:rPr lang="en-US" dirty="0"/>
            <a:t>Save to CSV with index</a:t>
          </a:r>
        </a:p>
      </dgm:t>
    </dgm:pt>
    <dgm:pt modelId="{ED26038E-5D0A-44AE-9514-C0B50FE31B34}" type="parTrans" cxnId="{4C0F2165-3B05-4BE7-9F68-07DECD6BB7C7}">
      <dgm:prSet/>
      <dgm:spPr/>
      <dgm:t>
        <a:bodyPr/>
        <a:lstStyle/>
        <a:p>
          <a:endParaRPr lang="en-US"/>
        </a:p>
      </dgm:t>
    </dgm:pt>
    <dgm:pt modelId="{83633CFB-6ADF-4B33-A405-E71C194CD6AC}" type="sibTrans" cxnId="{4C0F2165-3B05-4BE7-9F68-07DECD6BB7C7}">
      <dgm:prSet/>
      <dgm:spPr/>
      <dgm:t>
        <a:bodyPr/>
        <a:lstStyle/>
        <a:p>
          <a:endParaRPr lang="en-US"/>
        </a:p>
      </dgm:t>
    </dgm:pt>
    <dgm:pt modelId="{C69E2FF7-8AA2-4DA3-9326-F3A901897BBD}">
      <dgm:prSet phldrT="[Text]"/>
      <dgm:spPr/>
      <dgm:t>
        <a:bodyPr/>
        <a:lstStyle/>
        <a:p>
          <a:r>
            <a:rPr lang="en-US" dirty="0"/>
            <a:t>Process to extract table into Pandas </a:t>
          </a:r>
          <a:r>
            <a:rPr lang="en-US" dirty="0" err="1"/>
            <a:t>dataframe</a:t>
          </a:r>
          <a:endParaRPr lang="en-US" dirty="0"/>
        </a:p>
      </dgm:t>
    </dgm:pt>
    <dgm:pt modelId="{88C88397-7BB2-41A0-A097-160AFAC9193F}" type="parTrans" cxnId="{FA05F163-308B-44A9-BD27-124F38E6D95B}">
      <dgm:prSet/>
      <dgm:spPr/>
      <dgm:t>
        <a:bodyPr/>
        <a:lstStyle/>
        <a:p>
          <a:endParaRPr lang="en-US"/>
        </a:p>
      </dgm:t>
    </dgm:pt>
    <dgm:pt modelId="{2D39DCFE-AA80-4DC7-B6E6-DB944A357B07}" type="sibTrans" cxnId="{FA05F163-308B-44A9-BD27-124F38E6D95B}">
      <dgm:prSet/>
      <dgm:spPr/>
      <dgm:t>
        <a:bodyPr/>
        <a:lstStyle/>
        <a:p>
          <a:endParaRPr lang="en-US"/>
        </a:p>
      </dgm:t>
    </dgm:pt>
    <dgm:pt modelId="{1A0ABE7A-EAF4-4253-B27D-A46ABED1F80E}">
      <dgm:prSet phldrT="[Text]"/>
      <dgm:spPr/>
      <dgm:t>
        <a:bodyPr/>
        <a:lstStyle/>
        <a:p>
          <a:r>
            <a:rPr lang="en-US" dirty="0"/>
            <a:t>Save to CSV with index</a:t>
          </a:r>
        </a:p>
      </dgm:t>
    </dgm:pt>
    <dgm:pt modelId="{5E61E09A-274B-44A8-902A-E508E2C21E60}" type="parTrans" cxnId="{67C91BA7-6B24-4310-857A-A83A07C41FB5}">
      <dgm:prSet/>
      <dgm:spPr/>
      <dgm:t>
        <a:bodyPr/>
        <a:lstStyle/>
        <a:p>
          <a:endParaRPr lang="en-US"/>
        </a:p>
      </dgm:t>
    </dgm:pt>
    <dgm:pt modelId="{F2120377-A835-438B-9207-8898D41FFF49}" type="sibTrans" cxnId="{67C91BA7-6B24-4310-857A-A83A07C41FB5}">
      <dgm:prSet/>
      <dgm:spPr/>
      <dgm:t>
        <a:bodyPr/>
        <a:lstStyle/>
        <a:p>
          <a:endParaRPr lang="en-US"/>
        </a:p>
      </dgm:t>
    </dgm:pt>
    <dgm:pt modelId="{785F7EC2-EC9E-4EE9-8F69-951E77458FF6}" type="pres">
      <dgm:prSet presAssocID="{E103E865-9A6B-4CF6-B145-0CEBE360CAD6}" presName="diagram" presStyleCnt="0">
        <dgm:presLayoutVars>
          <dgm:chPref val="1"/>
          <dgm:dir/>
          <dgm:animOne val="branch"/>
          <dgm:animLvl val="lvl"/>
          <dgm:resizeHandles val="exact"/>
        </dgm:presLayoutVars>
      </dgm:prSet>
      <dgm:spPr/>
    </dgm:pt>
    <dgm:pt modelId="{E664BACD-F663-4E8D-9376-26185A01EE06}" type="pres">
      <dgm:prSet presAssocID="{B8A607F5-90B0-4C50-AAB4-B27A54AAD6E0}" presName="root1" presStyleCnt="0"/>
      <dgm:spPr/>
    </dgm:pt>
    <dgm:pt modelId="{77C7A77C-47C8-4FD9-B390-A3E1C81C0766}" type="pres">
      <dgm:prSet presAssocID="{B8A607F5-90B0-4C50-AAB4-B27A54AAD6E0}" presName="LevelOneTextNode" presStyleLbl="node0" presStyleIdx="0" presStyleCnt="1">
        <dgm:presLayoutVars>
          <dgm:chPref val="3"/>
        </dgm:presLayoutVars>
      </dgm:prSet>
      <dgm:spPr/>
    </dgm:pt>
    <dgm:pt modelId="{79F8840D-22C8-40F6-A42B-FBE8DF55A8A2}" type="pres">
      <dgm:prSet presAssocID="{B8A607F5-90B0-4C50-AAB4-B27A54AAD6E0}" presName="level2hierChild" presStyleCnt="0"/>
      <dgm:spPr/>
    </dgm:pt>
    <dgm:pt modelId="{B652E7FB-98E0-41D0-86D4-BC897406BDB5}" type="pres">
      <dgm:prSet presAssocID="{0F3E833C-D0D0-4241-BC5C-BA6B29634D4B}" presName="conn2-1" presStyleLbl="parChTrans1D2" presStyleIdx="0" presStyleCnt="2"/>
      <dgm:spPr/>
    </dgm:pt>
    <dgm:pt modelId="{414EE928-7E5C-421D-B48E-A8EC7DD54ED0}" type="pres">
      <dgm:prSet presAssocID="{0F3E833C-D0D0-4241-BC5C-BA6B29634D4B}" presName="connTx" presStyleLbl="parChTrans1D2" presStyleIdx="0" presStyleCnt="2"/>
      <dgm:spPr/>
    </dgm:pt>
    <dgm:pt modelId="{B972172A-689C-4EDC-8A62-E1166C7B7D6B}" type="pres">
      <dgm:prSet presAssocID="{5CF5C968-322C-44C7-8DBD-B40A80A99549}" presName="root2" presStyleCnt="0"/>
      <dgm:spPr/>
    </dgm:pt>
    <dgm:pt modelId="{B8F3D76E-5DAE-4A13-8D19-A928227F9836}" type="pres">
      <dgm:prSet presAssocID="{5CF5C968-322C-44C7-8DBD-B40A80A99549}" presName="LevelTwoTextNode" presStyleLbl="node2" presStyleIdx="0" presStyleCnt="2">
        <dgm:presLayoutVars>
          <dgm:chPref val="3"/>
        </dgm:presLayoutVars>
      </dgm:prSet>
      <dgm:spPr/>
    </dgm:pt>
    <dgm:pt modelId="{A1879D6A-ABF6-442C-B218-0CF3230B99B6}" type="pres">
      <dgm:prSet presAssocID="{5CF5C968-322C-44C7-8DBD-B40A80A99549}" presName="level3hierChild" presStyleCnt="0"/>
      <dgm:spPr/>
    </dgm:pt>
    <dgm:pt modelId="{2E6F65F6-A468-4A30-86D1-FC4B5ADBBA08}" type="pres">
      <dgm:prSet presAssocID="{2343E7FE-F594-4F8B-A408-740F4287DC08}" presName="conn2-1" presStyleLbl="parChTrans1D3" presStyleIdx="0" presStyleCnt="2"/>
      <dgm:spPr/>
    </dgm:pt>
    <dgm:pt modelId="{7EF53086-ECBE-4193-9105-D2C564413A3B}" type="pres">
      <dgm:prSet presAssocID="{2343E7FE-F594-4F8B-A408-740F4287DC08}" presName="connTx" presStyleLbl="parChTrans1D3" presStyleIdx="0" presStyleCnt="2"/>
      <dgm:spPr/>
    </dgm:pt>
    <dgm:pt modelId="{31752497-20F3-4221-BAF5-DE6BF34401FB}" type="pres">
      <dgm:prSet presAssocID="{8E7D7EFF-48F3-44EF-B2B7-7328DE35F442}" presName="root2" presStyleCnt="0"/>
      <dgm:spPr/>
    </dgm:pt>
    <dgm:pt modelId="{A274EE4F-F559-43D9-A9DC-47CE53CF504A}" type="pres">
      <dgm:prSet presAssocID="{8E7D7EFF-48F3-44EF-B2B7-7328DE35F442}" presName="LevelTwoTextNode" presStyleLbl="node3" presStyleIdx="0" presStyleCnt="2">
        <dgm:presLayoutVars>
          <dgm:chPref val="3"/>
        </dgm:presLayoutVars>
      </dgm:prSet>
      <dgm:spPr/>
    </dgm:pt>
    <dgm:pt modelId="{0DE572F3-D8D3-4259-A7E6-950C9B56F001}" type="pres">
      <dgm:prSet presAssocID="{8E7D7EFF-48F3-44EF-B2B7-7328DE35F442}" presName="level3hierChild" presStyleCnt="0"/>
      <dgm:spPr/>
    </dgm:pt>
    <dgm:pt modelId="{48EC22D4-FD9B-4016-9308-89256703D500}" type="pres">
      <dgm:prSet presAssocID="{B8962342-2EB4-4478-A086-25CB90CE7066}" presName="conn2-1" presStyleLbl="parChTrans1D4" presStyleIdx="0" presStyleCnt="4"/>
      <dgm:spPr/>
    </dgm:pt>
    <dgm:pt modelId="{D0A0EDAA-E273-4B16-AF5F-907BBF1A0F63}" type="pres">
      <dgm:prSet presAssocID="{B8962342-2EB4-4478-A086-25CB90CE7066}" presName="connTx" presStyleLbl="parChTrans1D4" presStyleIdx="0" presStyleCnt="4"/>
      <dgm:spPr/>
    </dgm:pt>
    <dgm:pt modelId="{9C4F9F2E-5080-4F97-A20A-E72A654E2BBB}" type="pres">
      <dgm:prSet presAssocID="{802EDC9C-DE97-47F4-B23A-25C8B08EEDF5}" presName="root2" presStyleCnt="0"/>
      <dgm:spPr/>
    </dgm:pt>
    <dgm:pt modelId="{7848D894-795E-45C2-B10C-9D0878E1BBE5}" type="pres">
      <dgm:prSet presAssocID="{802EDC9C-DE97-47F4-B23A-25C8B08EEDF5}" presName="LevelTwoTextNode" presStyleLbl="node4" presStyleIdx="0" presStyleCnt="4">
        <dgm:presLayoutVars>
          <dgm:chPref val="3"/>
        </dgm:presLayoutVars>
      </dgm:prSet>
      <dgm:spPr/>
    </dgm:pt>
    <dgm:pt modelId="{E6B7CA0D-4138-4980-AE76-26BB55753EF2}" type="pres">
      <dgm:prSet presAssocID="{802EDC9C-DE97-47F4-B23A-25C8B08EEDF5}" presName="level3hierChild" presStyleCnt="0"/>
      <dgm:spPr/>
    </dgm:pt>
    <dgm:pt modelId="{DCAEAD70-32F2-41C9-B9BA-E3A2786A294A}" type="pres">
      <dgm:prSet presAssocID="{ED26038E-5D0A-44AE-9514-C0B50FE31B34}" presName="conn2-1" presStyleLbl="parChTrans1D4" presStyleIdx="1" presStyleCnt="4"/>
      <dgm:spPr/>
    </dgm:pt>
    <dgm:pt modelId="{6DC9F4A4-13BD-4B4D-AA80-A7B659FE5087}" type="pres">
      <dgm:prSet presAssocID="{ED26038E-5D0A-44AE-9514-C0B50FE31B34}" presName="connTx" presStyleLbl="parChTrans1D4" presStyleIdx="1" presStyleCnt="4"/>
      <dgm:spPr/>
    </dgm:pt>
    <dgm:pt modelId="{2ED242F9-8ABD-4B6E-AD73-EB3877952378}" type="pres">
      <dgm:prSet presAssocID="{2DE7255D-9007-4816-83E1-2BEABD2002E1}" presName="root2" presStyleCnt="0"/>
      <dgm:spPr/>
    </dgm:pt>
    <dgm:pt modelId="{072C0367-EEB4-44C1-8AD7-44047A2506F2}" type="pres">
      <dgm:prSet presAssocID="{2DE7255D-9007-4816-83E1-2BEABD2002E1}" presName="LevelTwoTextNode" presStyleLbl="node4" presStyleIdx="1" presStyleCnt="4">
        <dgm:presLayoutVars>
          <dgm:chPref val="3"/>
        </dgm:presLayoutVars>
      </dgm:prSet>
      <dgm:spPr/>
    </dgm:pt>
    <dgm:pt modelId="{D378940C-18C3-4723-B924-9E7257E21A55}" type="pres">
      <dgm:prSet presAssocID="{2DE7255D-9007-4816-83E1-2BEABD2002E1}" presName="level3hierChild" presStyleCnt="0"/>
      <dgm:spPr/>
    </dgm:pt>
    <dgm:pt modelId="{1FA322CF-B374-4C17-917E-EE58F2CF143C}" type="pres">
      <dgm:prSet presAssocID="{C3061CD8-1072-4D3E-80A7-261018B7A485}" presName="conn2-1" presStyleLbl="parChTrans1D2" presStyleIdx="1" presStyleCnt="2"/>
      <dgm:spPr/>
    </dgm:pt>
    <dgm:pt modelId="{446A8FFC-34F9-4DFC-A0A4-7174DD3043CC}" type="pres">
      <dgm:prSet presAssocID="{C3061CD8-1072-4D3E-80A7-261018B7A485}" presName="connTx" presStyleLbl="parChTrans1D2" presStyleIdx="1" presStyleCnt="2"/>
      <dgm:spPr/>
    </dgm:pt>
    <dgm:pt modelId="{C2480460-ADE8-4522-88A6-301C14951921}" type="pres">
      <dgm:prSet presAssocID="{6B37A321-D415-4777-BA75-279D4CEFA9B3}" presName="root2" presStyleCnt="0"/>
      <dgm:spPr/>
    </dgm:pt>
    <dgm:pt modelId="{04154231-05D8-4000-8308-249511A71F86}" type="pres">
      <dgm:prSet presAssocID="{6B37A321-D415-4777-BA75-279D4CEFA9B3}" presName="LevelTwoTextNode" presStyleLbl="node2" presStyleIdx="1" presStyleCnt="2">
        <dgm:presLayoutVars>
          <dgm:chPref val="3"/>
        </dgm:presLayoutVars>
      </dgm:prSet>
      <dgm:spPr/>
    </dgm:pt>
    <dgm:pt modelId="{A06053DC-7DF0-4D54-AC95-9D2B8828CD03}" type="pres">
      <dgm:prSet presAssocID="{6B37A321-D415-4777-BA75-279D4CEFA9B3}" presName="level3hierChild" presStyleCnt="0"/>
      <dgm:spPr/>
    </dgm:pt>
    <dgm:pt modelId="{3BEDF1CD-03C7-400B-832D-D1A4F6668965}" type="pres">
      <dgm:prSet presAssocID="{FC4F0653-1893-4C38-B9CD-42BBCA59D6DE}" presName="conn2-1" presStyleLbl="parChTrans1D3" presStyleIdx="1" presStyleCnt="2"/>
      <dgm:spPr/>
    </dgm:pt>
    <dgm:pt modelId="{E79DAC1C-B79E-4CAA-A76B-A471E836E8ED}" type="pres">
      <dgm:prSet presAssocID="{FC4F0653-1893-4C38-B9CD-42BBCA59D6DE}" presName="connTx" presStyleLbl="parChTrans1D3" presStyleIdx="1" presStyleCnt="2"/>
      <dgm:spPr/>
    </dgm:pt>
    <dgm:pt modelId="{F8C5908B-1A7B-4E38-B461-908A93CA2503}" type="pres">
      <dgm:prSet presAssocID="{F18B4CCD-CD34-422E-B1E7-2DFF97D38A86}" presName="root2" presStyleCnt="0"/>
      <dgm:spPr/>
    </dgm:pt>
    <dgm:pt modelId="{C10AF573-D4CF-40FD-87B8-DDC72B0E9DB8}" type="pres">
      <dgm:prSet presAssocID="{F18B4CCD-CD34-422E-B1E7-2DFF97D38A86}" presName="LevelTwoTextNode" presStyleLbl="node3" presStyleIdx="1" presStyleCnt="2">
        <dgm:presLayoutVars>
          <dgm:chPref val="3"/>
        </dgm:presLayoutVars>
      </dgm:prSet>
      <dgm:spPr/>
    </dgm:pt>
    <dgm:pt modelId="{C8871EA1-4E48-4B8A-9424-7F415CDDC925}" type="pres">
      <dgm:prSet presAssocID="{F18B4CCD-CD34-422E-B1E7-2DFF97D38A86}" presName="level3hierChild" presStyleCnt="0"/>
      <dgm:spPr/>
    </dgm:pt>
    <dgm:pt modelId="{1BAC783A-07C7-4C6B-A07E-F4314C48D73B}" type="pres">
      <dgm:prSet presAssocID="{88C88397-7BB2-41A0-A097-160AFAC9193F}" presName="conn2-1" presStyleLbl="parChTrans1D4" presStyleIdx="2" presStyleCnt="4"/>
      <dgm:spPr/>
    </dgm:pt>
    <dgm:pt modelId="{361EC692-5373-41CA-8D16-58621B57AD2B}" type="pres">
      <dgm:prSet presAssocID="{88C88397-7BB2-41A0-A097-160AFAC9193F}" presName="connTx" presStyleLbl="parChTrans1D4" presStyleIdx="2" presStyleCnt="4"/>
      <dgm:spPr/>
    </dgm:pt>
    <dgm:pt modelId="{FD5907D9-0E5D-4C65-A0E6-70AA84DFAD93}" type="pres">
      <dgm:prSet presAssocID="{C69E2FF7-8AA2-4DA3-9326-F3A901897BBD}" presName="root2" presStyleCnt="0"/>
      <dgm:spPr/>
    </dgm:pt>
    <dgm:pt modelId="{B4045DB1-D5A0-4772-A093-BF3D322FA8EF}" type="pres">
      <dgm:prSet presAssocID="{C69E2FF7-8AA2-4DA3-9326-F3A901897BBD}" presName="LevelTwoTextNode" presStyleLbl="node4" presStyleIdx="2" presStyleCnt="4">
        <dgm:presLayoutVars>
          <dgm:chPref val="3"/>
        </dgm:presLayoutVars>
      </dgm:prSet>
      <dgm:spPr/>
    </dgm:pt>
    <dgm:pt modelId="{A14D7B17-02BE-4922-90AE-670E89F36D21}" type="pres">
      <dgm:prSet presAssocID="{C69E2FF7-8AA2-4DA3-9326-F3A901897BBD}" presName="level3hierChild" presStyleCnt="0"/>
      <dgm:spPr/>
    </dgm:pt>
    <dgm:pt modelId="{DB8DA653-0419-4C16-97AA-6274C2715274}" type="pres">
      <dgm:prSet presAssocID="{5E61E09A-274B-44A8-902A-E508E2C21E60}" presName="conn2-1" presStyleLbl="parChTrans1D4" presStyleIdx="3" presStyleCnt="4"/>
      <dgm:spPr/>
    </dgm:pt>
    <dgm:pt modelId="{B4DAAA83-8A0D-489E-B8D2-27C33DB5C329}" type="pres">
      <dgm:prSet presAssocID="{5E61E09A-274B-44A8-902A-E508E2C21E60}" presName="connTx" presStyleLbl="parChTrans1D4" presStyleIdx="3" presStyleCnt="4"/>
      <dgm:spPr/>
    </dgm:pt>
    <dgm:pt modelId="{6F837FD4-1300-449D-AA3C-E2BC225D3D58}" type="pres">
      <dgm:prSet presAssocID="{1A0ABE7A-EAF4-4253-B27D-A46ABED1F80E}" presName="root2" presStyleCnt="0"/>
      <dgm:spPr/>
    </dgm:pt>
    <dgm:pt modelId="{AFF681B2-D0C5-4D9A-9AD1-B3481290B9B2}" type="pres">
      <dgm:prSet presAssocID="{1A0ABE7A-EAF4-4253-B27D-A46ABED1F80E}" presName="LevelTwoTextNode" presStyleLbl="node4" presStyleIdx="3" presStyleCnt="4">
        <dgm:presLayoutVars>
          <dgm:chPref val="3"/>
        </dgm:presLayoutVars>
      </dgm:prSet>
      <dgm:spPr/>
    </dgm:pt>
    <dgm:pt modelId="{A930C07F-5538-4330-BFB4-7585E1AB9930}" type="pres">
      <dgm:prSet presAssocID="{1A0ABE7A-EAF4-4253-B27D-A46ABED1F80E}" presName="level3hierChild" presStyleCnt="0"/>
      <dgm:spPr/>
    </dgm:pt>
  </dgm:ptLst>
  <dgm:cxnLst>
    <dgm:cxn modelId="{73B42509-C20B-47D7-A7B8-B8CE5E727F55}" type="presOf" srcId="{ED26038E-5D0A-44AE-9514-C0B50FE31B34}" destId="{6DC9F4A4-13BD-4B4D-AA80-A7B659FE5087}" srcOrd="1" destOrd="0" presId="urn:microsoft.com/office/officeart/2005/8/layout/hierarchy2"/>
    <dgm:cxn modelId="{A59E7B12-E8E7-4F92-B38F-262C7AC3C37E}" type="presOf" srcId="{E103E865-9A6B-4CF6-B145-0CEBE360CAD6}" destId="{785F7EC2-EC9E-4EE9-8F69-951E77458FF6}" srcOrd="0" destOrd="0" presId="urn:microsoft.com/office/officeart/2005/8/layout/hierarchy2"/>
    <dgm:cxn modelId="{0D395427-DD90-4C02-8AF8-820A4E6D09C3}" type="presOf" srcId="{0F3E833C-D0D0-4241-BC5C-BA6B29634D4B}" destId="{414EE928-7E5C-421D-B48E-A8EC7DD54ED0}" srcOrd="1" destOrd="0" presId="urn:microsoft.com/office/officeart/2005/8/layout/hierarchy2"/>
    <dgm:cxn modelId="{6866C72A-3576-4982-8145-1EF289D6BFBF}" type="presOf" srcId="{88C88397-7BB2-41A0-A097-160AFAC9193F}" destId="{361EC692-5373-41CA-8D16-58621B57AD2B}" srcOrd="1" destOrd="0" presId="urn:microsoft.com/office/officeart/2005/8/layout/hierarchy2"/>
    <dgm:cxn modelId="{5B27D435-C0BC-4110-9AE4-6F383A54AB65}" type="presOf" srcId="{1A0ABE7A-EAF4-4253-B27D-A46ABED1F80E}" destId="{AFF681B2-D0C5-4D9A-9AD1-B3481290B9B2}" srcOrd="0" destOrd="0" presId="urn:microsoft.com/office/officeart/2005/8/layout/hierarchy2"/>
    <dgm:cxn modelId="{F9CCD535-FC5F-4429-88FC-7E8E8CB2461B}" type="presOf" srcId="{88C88397-7BB2-41A0-A097-160AFAC9193F}" destId="{1BAC783A-07C7-4C6B-A07E-F4314C48D73B}" srcOrd="0" destOrd="0" presId="urn:microsoft.com/office/officeart/2005/8/layout/hierarchy2"/>
    <dgm:cxn modelId="{55FCE65F-49B1-44E2-97B6-7E468091115E}" type="presOf" srcId="{0F3E833C-D0D0-4241-BC5C-BA6B29634D4B}" destId="{B652E7FB-98E0-41D0-86D4-BC897406BDB5}" srcOrd="0" destOrd="0" presId="urn:microsoft.com/office/officeart/2005/8/layout/hierarchy2"/>
    <dgm:cxn modelId="{6A29DF60-60AB-41CB-A62B-732AC8FD1AE2}" srcId="{8E7D7EFF-48F3-44EF-B2B7-7328DE35F442}" destId="{802EDC9C-DE97-47F4-B23A-25C8B08EEDF5}" srcOrd="0" destOrd="0" parTransId="{B8962342-2EB4-4478-A086-25CB90CE7066}" sibTransId="{232BD8CB-98B2-40D0-9426-DFA0D7A69E67}"/>
    <dgm:cxn modelId="{B6FDA042-2D3B-4E6D-B5FF-B735C85A83BF}" type="presOf" srcId="{C3061CD8-1072-4D3E-80A7-261018B7A485}" destId="{1FA322CF-B374-4C17-917E-EE58F2CF143C}" srcOrd="0" destOrd="0" presId="urn:microsoft.com/office/officeart/2005/8/layout/hierarchy2"/>
    <dgm:cxn modelId="{01B1F942-C539-487D-82F9-82C28222D5A0}" srcId="{5CF5C968-322C-44C7-8DBD-B40A80A99549}" destId="{8E7D7EFF-48F3-44EF-B2B7-7328DE35F442}" srcOrd="0" destOrd="0" parTransId="{2343E7FE-F594-4F8B-A408-740F4287DC08}" sibTransId="{546DEE79-F0B5-4F40-B719-946AF21731F5}"/>
    <dgm:cxn modelId="{FA05F163-308B-44A9-BD27-124F38E6D95B}" srcId="{F18B4CCD-CD34-422E-B1E7-2DFF97D38A86}" destId="{C69E2FF7-8AA2-4DA3-9326-F3A901897BBD}" srcOrd="0" destOrd="0" parTransId="{88C88397-7BB2-41A0-A097-160AFAC9193F}" sibTransId="{2D39DCFE-AA80-4DC7-B6E6-DB944A357B07}"/>
    <dgm:cxn modelId="{3E33EB64-F0E2-435D-9C35-F54F6CF60F5A}" type="presOf" srcId="{5E61E09A-274B-44A8-902A-E508E2C21E60}" destId="{DB8DA653-0419-4C16-97AA-6274C2715274}" srcOrd="0" destOrd="0" presId="urn:microsoft.com/office/officeart/2005/8/layout/hierarchy2"/>
    <dgm:cxn modelId="{4C0F2165-3B05-4BE7-9F68-07DECD6BB7C7}" srcId="{802EDC9C-DE97-47F4-B23A-25C8B08EEDF5}" destId="{2DE7255D-9007-4816-83E1-2BEABD2002E1}" srcOrd="0" destOrd="0" parTransId="{ED26038E-5D0A-44AE-9514-C0B50FE31B34}" sibTransId="{83633CFB-6ADF-4B33-A405-E71C194CD6AC}"/>
    <dgm:cxn modelId="{EFDB4D6B-B235-4D13-8968-3D4571B85FB2}" type="presOf" srcId="{FC4F0653-1893-4C38-B9CD-42BBCA59D6DE}" destId="{E79DAC1C-B79E-4CAA-A76B-A471E836E8ED}" srcOrd="1" destOrd="0" presId="urn:microsoft.com/office/officeart/2005/8/layout/hierarchy2"/>
    <dgm:cxn modelId="{8B70516D-36EC-48E3-8D42-1859FE18C91A}" type="presOf" srcId="{5CF5C968-322C-44C7-8DBD-B40A80A99549}" destId="{B8F3D76E-5DAE-4A13-8D19-A928227F9836}" srcOrd="0" destOrd="0" presId="urn:microsoft.com/office/officeart/2005/8/layout/hierarchy2"/>
    <dgm:cxn modelId="{A1AD1070-0C87-4AFA-804D-2B742A3CDDEB}" type="presOf" srcId="{2DE7255D-9007-4816-83E1-2BEABD2002E1}" destId="{072C0367-EEB4-44C1-8AD7-44047A2506F2}" srcOrd="0" destOrd="0" presId="urn:microsoft.com/office/officeart/2005/8/layout/hierarchy2"/>
    <dgm:cxn modelId="{F0B7AD52-6036-4EE9-81CA-069F075F7A75}" type="presOf" srcId="{B8962342-2EB4-4478-A086-25CB90CE7066}" destId="{48EC22D4-FD9B-4016-9308-89256703D500}" srcOrd="0" destOrd="0" presId="urn:microsoft.com/office/officeart/2005/8/layout/hierarchy2"/>
    <dgm:cxn modelId="{57EA2253-BF91-45A5-A997-78031884AF46}" type="presOf" srcId="{F18B4CCD-CD34-422E-B1E7-2DFF97D38A86}" destId="{C10AF573-D4CF-40FD-87B8-DDC72B0E9DB8}" srcOrd="0" destOrd="0" presId="urn:microsoft.com/office/officeart/2005/8/layout/hierarchy2"/>
    <dgm:cxn modelId="{3FADA67F-F31E-42A1-B3A7-2A155B65FC73}" srcId="{E103E865-9A6B-4CF6-B145-0CEBE360CAD6}" destId="{B8A607F5-90B0-4C50-AAB4-B27A54AAD6E0}" srcOrd="0" destOrd="0" parTransId="{6C8C47FD-B71A-4A6F-90DD-7F03F2D35011}" sibTransId="{D8E02278-9D14-4372-A83E-E5A0DC4B18C5}"/>
    <dgm:cxn modelId="{5AAA3A86-5811-46DA-94FF-019E9F58E0BF}" type="presOf" srcId="{6B37A321-D415-4777-BA75-279D4CEFA9B3}" destId="{04154231-05D8-4000-8308-249511A71F86}" srcOrd="0" destOrd="0" presId="urn:microsoft.com/office/officeart/2005/8/layout/hierarchy2"/>
    <dgm:cxn modelId="{180C8C8B-5F63-4830-87EE-4BF0E50AEE2A}" type="presOf" srcId="{2343E7FE-F594-4F8B-A408-740F4287DC08}" destId="{7EF53086-ECBE-4193-9105-D2C564413A3B}" srcOrd="1" destOrd="0" presId="urn:microsoft.com/office/officeart/2005/8/layout/hierarchy2"/>
    <dgm:cxn modelId="{2626709B-9060-4122-9693-6662BE01B884}" type="presOf" srcId="{C69E2FF7-8AA2-4DA3-9326-F3A901897BBD}" destId="{B4045DB1-D5A0-4772-A093-BF3D322FA8EF}" srcOrd="0" destOrd="0" presId="urn:microsoft.com/office/officeart/2005/8/layout/hierarchy2"/>
    <dgm:cxn modelId="{5AA362A0-7351-4468-AABB-6050597DF38E}" type="presOf" srcId="{B8A607F5-90B0-4C50-AAB4-B27A54AAD6E0}" destId="{77C7A77C-47C8-4FD9-B390-A3E1C81C0766}" srcOrd="0" destOrd="0" presId="urn:microsoft.com/office/officeart/2005/8/layout/hierarchy2"/>
    <dgm:cxn modelId="{67C91BA7-6B24-4310-857A-A83A07C41FB5}" srcId="{C69E2FF7-8AA2-4DA3-9326-F3A901897BBD}" destId="{1A0ABE7A-EAF4-4253-B27D-A46ABED1F80E}" srcOrd="0" destOrd="0" parTransId="{5E61E09A-274B-44A8-902A-E508E2C21E60}" sibTransId="{F2120377-A835-438B-9207-8898D41FFF49}"/>
    <dgm:cxn modelId="{2368E1B6-A13B-4E8F-9B00-6909D8E32CCA}" type="presOf" srcId="{C3061CD8-1072-4D3E-80A7-261018B7A485}" destId="{446A8FFC-34F9-4DFC-A0A4-7174DD3043CC}" srcOrd="1" destOrd="0" presId="urn:microsoft.com/office/officeart/2005/8/layout/hierarchy2"/>
    <dgm:cxn modelId="{13FF7DCE-C4E1-4343-A1A4-10813F01FC7E}" type="presOf" srcId="{B8962342-2EB4-4478-A086-25CB90CE7066}" destId="{D0A0EDAA-E273-4B16-AF5F-907BBF1A0F63}" srcOrd="1" destOrd="0" presId="urn:microsoft.com/office/officeart/2005/8/layout/hierarchy2"/>
    <dgm:cxn modelId="{DDAC99D3-C432-4AD8-9A71-4B6086ED3A40}" type="presOf" srcId="{ED26038E-5D0A-44AE-9514-C0B50FE31B34}" destId="{DCAEAD70-32F2-41C9-B9BA-E3A2786A294A}" srcOrd="0" destOrd="0" presId="urn:microsoft.com/office/officeart/2005/8/layout/hierarchy2"/>
    <dgm:cxn modelId="{165D55DB-41B7-4CAB-8545-D892F6AC8072}" type="presOf" srcId="{2343E7FE-F594-4F8B-A408-740F4287DC08}" destId="{2E6F65F6-A468-4A30-86D1-FC4B5ADBBA08}" srcOrd="0" destOrd="0" presId="urn:microsoft.com/office/officeart/2005/8/layout/hierarchy2"/>
    <dgm:cxn modelId="{D54DB4DC-C385-44B4-939A-2CCDC97BF641}" type="presOf" srcId="{8E7D7EFF-48F3-44EF-B2B7-7328DE35F442}" destId="{A274EE4F-F559-43D9-A9DC-47CE53CF504A}" srcOrd="0" destOrd="0" presId="urn:microsoft.com/office/officeart/2005/8/layout/hierarchy2"/>
    <dgm:cxn modelId="{A8F8BEDD-E17A-4555-BC27-F10CDD3E6212}" srcId="{B8A607F5-90B0-4C50-AAB4-B27A54AAD6E0}" destId="{5CF5C968-322C-44C7-8DBD-B40A80A99549}" srcOrd="0" destOrd="0" parTransId="{0F3E833C-D0D0-4241-BC5C-BA6B29634D4B}" sibTransId="{A4B693CA-E72D-4EEE-8517-DDEBA9D3D975}"/>
    <dgm:cxn modelId="{7E0BC4E6-DB37-46B1-A628-089CC4379858}" srcId="{6B37A321-D415-4777-BA75-279D4CEFA9B3}" destId="{F18B4CCD-CD34-422E-B1E7-2DFF97D38A86}" srcOrd="0" destOrd="0" parTransId="{FC4F0653-1893-4C38-B9CD-42BBCA59D6DE}" sibTransId="{40A3A2DA-A706-42DA-B8A4-F36C402981D7}"/>
    <dgm:cxn modelId="{2CB8A2EB-EBAE-4D95-A480-45AFA2C1F443}" type="presOf" srcId="{5E61E09A-274B-44A8-902A-E508E2C21E60}" destId="{B4DAAA83-8A0D-489E-B8D2-27C33DB5C329}" srcOrd="1" destOrd="0" presId="urn:microsoft.com/office/officeart/2005/8/layout/hierarchy2"/>
    <dgm:cxn modelId="{49B8B4ED-E3B5-4FB3-9888-B0DA3F75522F}" type="presOf" srcId="{802EDC9C-DE97-47F4-B23A-25C8B08EEDF5}" destId="{7848D894-795E-45C2-B10C-9D0878E1BBE5}" srcOrd="0" destOrd="0" presId="urn:microsoft.com/office/officeart/2005/8/layout/hierarchy2"/>
    <dgm:cxn modelId="{0E5C25F1-9346-4388-8613-99FBBA4C033E}" type="presOf" srcId="{FC4F0653-1893-4C38-B9CD-42BBCA59D6DE}" destId="{3BEDF1CD-03C7-400B-832D-D1A4F6668965}" srcOrd="0" destOrd="0" presId="urn:microsoft.com/office/officeart/2005/8/layout/hierarchy2"/>
    <dgm:cxn modelId="{1089B6F4-B9D7-49F3-AA50-35A3CB7E750B}" srcId="{B8A607F5-90B0-4C50-AAB4-B27A54AAD6E0}" destId="{6B37A321-D415-4777-BA75-279D4CEFA9B3}" srcOrd="1" destOrd="0" parTransId="{C3061CD8-1072-4D3E-80A7-261018B7A485}" sibTransId="{45D75652-299B-4889-9B8E-7F554E300F0C}"/>
    <dgm:cxn modelId="{343EF245-79F9-43EA-A9E8-21A1167238A5}" type="presParOf" srcId="{785F7EC2-EC9E-4EE9-8F69-951E77458FF6}" destId="{E664BACD-F663-4E8D-9376-26185A01EE06}" srcOrd="0" destOrd="0" presId="urn:microsoft.com/office/officeart/2005/8/layout/hierarchy2"/>
    <dgm:cxn modelId="{8B4262F7-25C3-4989-B4C8-30EB75F8DEAC}" type="presParOf" srcId="{E664BACD-F663-4E8D-9376-26185A01EE06}" destId="{77C7A77C-47C8-4FD9-B390-A3E1C81C0766}" srcOrd="0" destOrd="0" presId="urn:microsoft.com/office/officeart/2005/8/layout/hierarchy2"/>
    <dgm:cxn modelId="{28754159-FB26-4F06-8C74-1D5B0F44F8C9}" type="presParOf" srcId="{E664BACD-F663-4E8D-9376-26185A01EE06}" destId="{79F8840D-22C8-40F6-A42B-FBE8DF55A8A2}" srcOrd="1" destOrd="0" presId="urn:microsoft.com/office/officeart/2005/8/layout/hierarchy2"/>
    <dgm:cxn modelId="{79B80678-A671-4153-AB76-B4ACC2EA4632}" type="presParOf" srcId="{79F8840D-22C8-40F6-A42B-FBE8DF55A8A2}" destId="{B652E7FB-98E0-41D0-86D4-BC897406BDB5}" srcOrd="0" destOrd="0" presId="urn:microsoft.com/office/officeart/2005/8/layout/hierarchy2"/>
    <dgm:cxn modelId="{54ADDD5B-468A-4ADB-BA8C-5261090BBD22}" type="presParOf" srcId="{B652E7FB-98E0-41D0-86D4-BC897406BDB5}" destId="{414EE928-7E5C-421D-B48E-A8EC7DD54ED0}" srcOrd="0" destOrd="0" presId="urn:microsoft.com/office/officeart/2005/8/layout/hierarchy2"/>
    <dgm:cxn modelId="{D4DC5022-A06A-4FD1-816C-81F62176188B}" type="presParOf" srcId="{79F8840D-22C8-40F6-A42B-FBE8DF55A8A2}" destId="{B972172A-689C-4EDC-8A62-E1166C7B7D6B}" srcOrd="1" destOrd="0" presId="urn:microsoft.com/office/officeart/2005/8/layout/hierarchy2"/>
    <dgm:cxn modelId="{8663A32F-0805-47E7-857A-C80F260EE87D}" type="presParOf" srcId="{B972172A-689C-4EDC-8A62-E1166C7B7D6B}" destId="{B8F3D76E-5DAE-4A13-8D19-A928227F9836}" srcOrd="0" destOrd="0" presId="urn:microsoft.com/office/officeart/2005/8/layout/hierarchy2"/>
    <dgm:cxn modelId="{EF15B227-EEC4-41C2-B9A4-66CE06408703}" type="presParOf" srcId="{B972172A-689C-4EDC-8A62-E1166C7B7D6B}" destId="{A1879D6A-ABF6-442C-B218-0CF3230B99B6}" srcOrd="1" destOrd="0" presId="urn:microsoft.com/office/officeart/2005/8/layout/hierarchy2"/>
    <dgm:cxn modelId="{30CF97F8-C7CE-4A92-AED5-D9A2EDBF6D91}" type="presParOf" srcId="{A1879D6A-ABF6-442C-B218-0CF3230B99B6}" destId="{2E6F65F6-A468-4A30-86D1-FC4B5ADBBA08}" srcOrd="0" destOrd="0" presId="urn:microsoft.com/office/officeart/2005/8/layout/hierarchy2"/>
    <dgm:cxn modelId="{7C309452-4B15-47B3-A4BD-0F9390562824}" type="presParOf" srcId="{2E6F65F6-A468-4A30-86D1-FC4B5ADBBA08}" destId="{7EF53086-ECBE-4193-9105-D2C564413A3B}" srcOrd="0" destOrd="0" presId="urn:microsoft.com/office/officeart/2005/8/layout/hierarchy2"/>
    <dgm:cxn modelId="{E6364631-4DAA-4A96-9F69-56E576CE2401}" type="presParOf" srcId="{A1879D6A-ABF6-442C-B218-0CF3230B99B6}" destId="{31752497-20F3-4221-BAF5-DE6BF34401FB}" srcOrd="1" destOrd="0" presId="urn:microsoft.com/office/officeart/2005/8/layout/hierarchy2"/>
    <dgm:cxn modelId="{23E33D2E-E98A-486E-9A3D-06F1858FF7D2}" type="presParOf" srcId="{31752497-20F3-4221-BAF5-DE6BF34401FB}" destId="{A274EE4F-F559-43D9-A9DC-47CE53CF504A}" srcOrd="0" destOrd="0" presId="urn:microsoft.com/office/officeart/2005/8/layout/hierarchy2"/>
    <dgm:cxn modelId="{5219B7D9-E61D-40A4-A1DB-3743AF95E89B}" type="presParOf" srcId="{31752497-20F3-4221-BAF5-DE6BF34401FB}" destId="{0DE572F3-D8D3-4259-A7E6-950C9B56F001}" srcOrd="1" destOrd="0" presId="urn:microsoft.com/office/officeart/2005/8/layout/hierarchy2"/>
    <dgm:cxn modelId="{A6CC53AF-D655-4758-8275-7E95DA874B95}" type="presParOf" srcId="{0DE572F3-D8D3-4259-A7E6-950C9B56F001}" destId="{48EC22D4-FD9B-4016-9308-89256703D500}" srcOrd="0" destOrd="0" presId="urn:microsoft.com/office/officeart/2005/8/layout/hierarchy2"/>
    <dgm:cxn modelId="{1D4668D6-7764-4ECA-9962-6692F1BDC0A4}" type="presParOf" srcId="{48EC22D4-FD9B-4016-9308-89256703D500}" destId="{D0A0EDAA-E273-4B16-AF5F-907BBF1A0F63}" srcOrd="0" destOrd="0" presId="urn:microsoft.com/office/officeart/2005/8/layout/hierarchy2"/>
    <dgm:cxn modelId="{F7B06D32-6617-45F9-9B18-3A6D8E3C7510}" type="presParOf" srcId="{0DE572F3-D8D3-4259-A7E6-950C9B56F001}" destId="{9C4F9F2E-5080-4F97-A20A-E72A654E2BBB}" srcOrd="1" destOrd="0" presId="urn:microsoft.com/office/officeart/2005/8/layout/hierarchy2"/>
    <dgm:cxn modelId="{836EA451-39D5-4FC3-AD6B-9981D8F4585A}" type="presParOf" srcId="{9C4F9F2E-5080-4F97-A20A-E72A654E2BBB}" destId="{7848D894-795E-45C2-B10C-9D0878E1BBE5}" srcOrd="0" destOrd="0" presId="urn:microsoft.com/office/officeart/2005/8/layout/hierarchy2"/>
    <dgm:cxn modelId="{F9DAE9AD-21B7-4430-9991-04247005688D}" type="presParOf" srcId="{9C4F9F2E-5080-4F97-A20A-E72A654E2BBB}" destId="{E6B7CA0D-4138-4980-AE76-26BB55753EF2}" srcOrd="1" destOrd="0" presId="urn:microsoft.com/office/officeart/2005/8/layout/hierarchy2"/>
    <dgm:cxn modelId="{A3E34232-888A-4244-8083-B2FE37012CF3}" type="presParOf" srcId="{E6B7CA0D-4138-4980-AE76-26BB55753EF2}" destId="{DCAEAD70-32F2-41C9-B9BA-E3A2786A294A}" srcOrd="0" destOrd="0" presId="urn:microsoft.com/office/officeart/2005/8/layout/hierarchy2"/>
    <dgm:cxn modelId="{328D9FB3-7F8A-4698-A3C4-01A380714185}" type="presParOf" srcId="{DCAEAD70-32F2-41C9-B9BA-E3A2786A294A}" destId="{6DC9F4A4-13BD-4B4D-AA80-A7B659FE5087}" srcOrd="0" destOrd="0" presId="urn:microsoft.com/office/officeart/2005/8/layout/hierarchy2"/>
    <dgm:cxn modelId="{819BA653-A7DB-4441-8D22-935964986AD0}" type="presParOf" srcId="{E6B7CA0D-4138-4980-AE76-26BB55753EF2}" destId="{2ED242F9-8ABD-4B6E-AD73-EB3877952378}" srcOrd="1" destOrd="0" presId="urn:microsoft.com/office/officeart/2005/8/layout/hierarchy2"/>
    <dgm:cxn modelId="{D64B29C4-C94C-4083-A148-6FDF74F30F8C}" type="presParOf" srcId="{2ED242F9-8ABD-4B6E-AD73-EB3877952378}" destId="{072C0367-EEB4-44C1-8AD7-44047A2506F2}" srcOrd="0" destOrd="0" presId="urn:microsoft.com/office/officeart/2005/8/layout/hierarchy2"/>
    <dgm:cxn modelId="{E0A9FCEE-ADE4-46E7-B4AA-7E092CC29400}" type="presParOf" srcId="{2ED242F9-8ABD-4B6E-AD73-EB3877952378}" destId="{D378940C-18C3-4723-B924-9E7257E21A55}" srcOrd="1" destOrd="0" presId="urn:microsoft.com/office/officeart/2005/8/layout/hierarchy2"/>
    <dgm:cxn modelId="{DEACD3B1-630D-43A9-9803-2EB5746C68D9}" type="presParOf" srcId="{79F8840D-22C8-40F6-A42B-FBE8DF55A8A2}" destId="{1FA322CF-B374-4C17-917E-EE58F2CF143C}" srcOrd="2" destOrd="0" presId="urn:microsoft.com/office/officeart/2005/8/layout/hierarchy2"/>
    <dgm:cxn modelId="{AF051BB2-275F-4EFD-9CE2-87A949835C2F}" type="presParOf" srcId="{1FA322CF-B374-4C17-917E-EE58F2CF143C}" destId="{446A8FFC-34F9-4DFC-A0A4-7174DD3043CC}" srcOrd="0" destOrd="0" presId="urn:microsoft.com/office/officeart/2005/8/layout/hierarchy2"/>
    <dgm:cxn modelId="{7EDBA6B2-3607-4F86-835C-D3CE06335386}" type="presParOf" srcId="{79F8840D-22C8-40F6-A42B-FBE8DF55A8A2}" destId="{C2480460-ADE8-4522-88A6-301C14951921}" srcOrd="3" destOrd="0" presId="urn:microsoft.com/office/officeart/2005/8/layout/hierarchy2"/>
    <dgm:cxn modelId="{D55D7775-87D4-4F7B-85CA-3C6A2DBE9C79}" type="presParOf" srcId="{C2480460-ADE8-4522-88A6-301C14951921}" destId="{04154231-05D8-4000-8308-249511A71F86}" srcOrd="0" destOrd="0" presId="urn:microsoft.com/office/officeart/2005/8/layout/hierarchy2"/>
    <dgm:cxn modelId="{6663E232-DEB8-40BC-A1ED-45BC19CE3517}" type="presParOf" srcId="{C2480460-ADE8-4522-88A6-301C14951921}" destId="{A06053DC-7DF0-4D54-AC95-9D2B8828CD03}" srcOrd="1" destOrd="0" presId="urn:microsoft.com/office/officeart/2005/8/layout/hierarchy2"/>
    <dgm:cxn modelId="{B3FA4F5C-7DD3-4C8A-80D7-A843D1C8A4B9}" type="presParOf" srcId="{A06053DC-7DF0-4D54-AC95-9D2B8828CD03}" destId="{3BEDF1CD-03C7-400B-832D-D1A4F6668965}" srcOrd="0" destOrd="0" presId="urn:microsoft.com/office/officeart/2005/8/layout/hierarchy2"/>
    <dgm:cxn modelId="{0AFE3844-BBD9-4102-8349-DD9838867B2B}" type="presParOf" srcId="{3BEDF1CD-03C7-400B-832D-D1A4F6668965}" destId="{E79DAC1C-B79E-4CAA-A76B-A471E836E8ED}" srcOrd="0" destOrd="0" presId="urn:microsoft.com/office/officeart/2005/8/layout/hierarchy2"/>
    <dgm:cxn modelId="{F2B0F4B1-6937-4894-AC4F-4F0FD900C585}" type="presParOf" srcId="{A06053DC-7DF0-4D54-AC95-9D2B8828CD03}" destId="{F8C5908B-1A7B-4E38-B461-908A93CA2503}" srcOrd="1" destOrd="0" presId="urn:microsoft.com/office/officeart/2005/8/layout/hierarchy2"/>
    <dgm:cxn modelId="{8CEBAA7E-9ACB-4271-BD7B-CD03F363F253}" type="presParOf" srcId="{F8C5908B-1A7B-4E38-B461-908A93CA2503}" destId="{C10AF573-D4CF-40FD-87B8-DDC72B0E9DB8}" srcOrd="0" destOrd="0" presId="urn:microsoft.com/office/officeart/2005/8/layout/hierarchy2"/>
    <dgm:cxn modelId="{E79E911F-4D09-4CD4-9235-C52770416353}" type="presParOf" srcId="{F8C5908B-1A7B-4E38-B461-908A93CA2503}" destId="{C8871EA1-4E48-4B8A-9424-7F415CDDC925}" srcOrd="1" destOrd="0" presId="urn:microsoft.com/office/officeart/2005/8/layout/hierarchy2"/>
    <dgm:cxn modelId="{7BF597C4-AB5F-4E87-8E5F-ABE2EF0E34E2}" type="presParOf" srcId="{C8871EA1-4E48-4B8A-9424-7F415CDDC925}" destId="{1BAC783A-07C7-4C6B-A07E-F4314C48D73B}" srcOrd="0" destOrd="0" presId="urn:microsoft.com/office/officeart/2005/8/layout/hierarchy2"/>
    <dgm:cxn modelId="{7AC5B422-309E-4725-BE47-B9BC7EEB4D3D}" type="presParOf" srcId="{1BAC783A-07C7-4C6B-A07E-F4314C48D73B}" destId="{361EC692-5373-41CA-8D16-58621B57AD2B}" srcOrd="0" destOrd="0" presId="urn:microsoft.com/office/officeart/2005/8/layout/hierarchy2"/>
    <dgm:cxn modelId="{9AEFB903-D00E-41ED-A1BE-DAFD34840BF2}" type="presParOf" srcId="{C8871EA1-4E48-4B8A-9424-7F415CDDC925}" destId="{FD5907D9-0E5D-4C65-A0E6-70AA84DFAD93}" srcOrd="1" destOrd="0" presId="urn:microsoft.com/office/officeart/2005/8/layout/hierarchy2"/>
    <dgm:cxn modelId="{BE48A567-EED5-4F05-A28F-70B7BA675803}" type="presParOf" srcId="{FD5907D9-0E5D-4C65-A0E6-70AA84DFAD93}" destId="{B4045DB1-D5A0-4772-A093-BF3D322FA8EF}" srcOrd="0" destOrd="0" presId="urn:microsoft.com/office/officeart/2005/8/layout/hierarchy2"/>
    <dgm:cxn modelId="{23D7D9E2-19A3-44C5-BA9B-2FB8C9E4A952}" type="presParOf" srcId="{FD5907D9-0E5D-4C65-A0E6-70AA84DFAD93}" destId="{A14D7B17-02BE-4922-90AE-670E89F36D21}" srcOrd="1" destOrd="0" presId="urn:microsoft.com/office/officeart/2005/8/layout/hierarchy2"/>
    <dgm:cxn modelId="{35579B67-70F7-4DDE-A671-9363BFB48CAF}" type="presParOf" srcId="{A14D7B17-02BE-4922-90AE-670E89F36D21}" destId="{DB8DA653-0419-4C16-97AA-6274C2715274}" srcOrd="0" destOrd="0" presId="urn:microsoft.com/office/officeart/2005/8/layout/hierarchy2"/>
    <dgm:cxn modelId="{73AD87C0-0145-41EA-92F1-02E9896EFD00}" type="presParOf" srcId="{DB8DA653-0419-4C16-97AA-6274C2715274}" destId="{B4DAAA83-8A0D-489E-B8D2-27C33DB5C329}" srcOrd="0" destOrd="0" presId="urn:microsoft.com/office/officeart/2005/8/layout/hierarchy2"/>
    <dgm:cxn modelId="{008BDECD-461F-41EA-B6E9-432D7705901A}" type="presParOf" srcId="{A14D7B17-02BE-4922-90AE-670E89F36D21}" destId="{6F837FD4-1300-449D-AA3C-E2BC225D3D58}" srcOrd="1" destOrd="0" presId="urn:microsoft.com/office/officeart/2005/8/layout/hierarchy2"/>
    <dgm:cxn modelId="{542FED0E-2727-4AD3-AAB9-BE860D8D69A2}" type="presParOf" srcId="{6F837FD4-1300-449D-AA3C-E2BC225D3D58}" destId="{AFF681B2-D0C5-4D9A-9AD1-B3481290B9B2}" srcOrd="0" destOrd="0" presId="urn:microsoft.com/office/officeart/2005/8/layout/hierarchy2"/>
    <dgm:cxn modelId="{F75EA1C4-E09C-4102-B0C0-56C8F1A88730}" type="presParOf" srcId="{6F837FD4-1300-449D-AA3C-E2BC225D3D58}" destId="{A930C07F-5538-4330-BFB4-7585E1AB993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2FEFC7-FDAE-4C50-8197-D504DD8A1405}"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BAF21583-CFD8-4959-BE8F-3E0B4096ED7A}">
      <dgm:prSet phldrT="[Text]"/>
      <dgm:spPr/>
      <dgm:t>
        <a:bodyPr/>
        <a:lstStyle/>
        <a:p>
          <a:r>
            <a:rPr lang="en-US" dirty="0"/>
            <a:t>Call API for past launches</a:t>
          </a:r>
        </a:p>
      </dgm:t>
    </dgm:pt>
    <dgm:pt modelId="{4DD2D421-F269-4C68-8E1A-28591654B2EF}" type="parTrans" cxnId="{6A2A1A09-A3F8-4C0E-B7C1-5B7E9167C28C}">
      <dgm:prSet/>
      <dgm:spPr/>
      <dgm:t>
        <a:bodyPr/>
        <a:lstStyle/>
        <a:p>
          <a:endParaRPr lang="en-US"/>
        </a:p>
      </dgm:t>
    </dgm:pt>
    <dgm:pt modelId="{A3B68B32-4F1B-40B8-9826-9CFD903DB4C5}" type="sibTrans" cxnId="{6A2A1A09-A3F8-4C0E-B7C1-5B7E9167C28C}">
      <dgm:prSet/>
      <dgm:spPr/>
      <dgm:t>
        <a:bodyPr/>
        <a:lstStyle/>
        <a:p>
          <a:endParaRPr lang="en-US"/>
        </a:p>
      </dgm:t>
    </dgm:pt>
    <dgm:pt modelId="{B205B051-74BB-402A-89A0-76B57579BA69}">
      <dgm:prSet phldrT="[Text]"/>
      <dgm:spPr/>
      <dgm:t>
        <a:bodyPr/>
        <a:lstStyle/>
        <a:p>
          <a:r>
            <a:rPr lang="en-US" dirty="0"/>
            <a:t>Processes data, removing key info from data structures</a:t>
          </a:r>
        </a:p>
      </dgm:t>
    </dgm:pt>
    <dgm:pt modelId="{863A8A7A-FFBD-417E-B821-40DF8EBEADED}" type="parTrans" cxnId="{20941DC3-D614-43CB-8AA7-323CBB9B4A3D}">
      <dgm:prSet/>
      <dgm:spPr/>
      <dgm:t>
        <a:bodyPr/>
        <a:lstStyle/>
        <a:p>
          <a:endParaRPr lang="en-US"/>
        </a:p>
      </dgm:t>
    </dgm:pt>
    <dgm:pt modelId="{ABFF868B-6294-43FB-BFFF-FB3856E71643}" type="sibTrans" cxnId="{20941DC3-D614-43CB-8AA7-323CBB9B4A3D}">
      <dgm:prSet/>
      <dgm:spPr/>
      <dgm:t>
        <a:bodyPr/>
        <a:lstStyle/>
        <a:p>
          <a:endParaRPr lang="en-US"/>
        </a:p>
      </dgm:t>
    </dgm:pt>
    <dgm:pt modelId="{0F1F2708-67E4-4631-9419-51446618EC5A}">
      <dgm:prSet phldrT="[Text]"/>
      <dgm:spPr/>
      <dgm:t>
        <a:bodyPr/>
        <a:lstStyle/>
        <a:p>
          <a:r>
            <a:rPr lang="en-US" dirty="0"/>
            <a:t>Filter for Falcon 9 launches</a:t>
          </a:r>
        </a:p>
      </dgm:t>
    </dgm:pt>
    <dgm:pt modelId="{0DCAB288-4FAB-4776-A913-299B80C7CE25}" type="parTrans" cxnId="{272F5FDE-7136-45E0-9A4A-2711B683B7B9}">
      <dgm:prSet/>
      <dgm:spPr/>
      <dgm:t>
        <a:bodyPr/>
        <a:lstStyle/>
        <a:p>
          <a:endParaRPr lang="en-US"/>
        </a:p>
      </dgm:t>
    </dgm:pt>
    <dgm:pt modelId="{4437C545-7B68-4AFF-A780-6426842CA6FA}" type="sibTrans" cxnId="{272F5FDE-7136-45E0-9A4A-2711B683B7B9}">
      <dgm:prSet/>
      <dgm:spPr/>
      <dgm:t>
        <a:bodyPr/>
        <a:lstStyle/>
        <a:p>
          <a:endParaRPr lang="en-US"/>
        </a:p>
      </dgm:t>
    </dgm:pt>
    <dgm:pt modelId="{96A39A54-A702-4C03-9012-444564DEDEFF}">
      <dgm:prSet phldrT="[Text]"/>
      <dgm:spPr/>
      <dgm:t>
        <a:bodyPr/>
        <a:lstStyle/>
        <a:p>
          <a:r>
            <a:rPr lang="en-US" dirty="0"/>
            <a:t>Replace missing payload values by using the mean of the column</a:t>
          </a:r>
        </a:p>
      </dgm:t>
    </dgm:pt>
    <dgm:pt modelId="{2D8AAF7F-2BDE-411F-B4D9-750AD9B02393}" type="parTrans" cxnId="{84ED086C-1F7F-4D4A-9A42-A3FCB7E7BEAD}">
      <dgm:prSet/>
      <dgm:spPr/>
      <dgm:t>
        <a:bodyPr/>
        <a:lstStyle/>
        <a:p>
          <a:endParaRPr lang="en-US"/>
        </a:p>
      </dgm:t>
    </dgm:pt>
    <dgm:pt modelId="{A1F11443-710A-4839-8B80-BFE6BE3BD238}" type="sibTrans" cxnId="{84ED086C-1F7F-4D4A-9A42-A3FCB7E7BEAD}">
      <dgm:prSet/>
      <dgm:spPr/>
      <dgm:t>
        <a:bodyPr/>
        <a:lstStyle/>
        <a:p>
          <a:endParaRPr lang="en-US"/>
        </a:p>
      </dgm:t>
    </dgm:pt>
    <dgm:pt modelId="{42B5FBCB-2B71-4A5E-98CB-A5D6122BA51B}">
      <dgm:prSet phldrT="[Text]"/>
      <dgm:spPr/>
      <dgm:t>
        <a:bodyPr/>
        <a:lstStyle/>
        <a:p>
          <a:r>
            <a:rPr lang="en-US" dirty="0"/>
            <a:t>Save to indexed CSV</a:t>
          </a:r>
        </a:p>
      </dgm:t>
    </dgm:pt>
    <dgm:pt modelId="{99CB7961-8B38-475C-B31B-FA2C48A9463E}" type="parTrans" cxnId="{90737F41-8464-41E5-9156-020DE25BE17B}">
      <dgm:prSet/>
      <dgm:spPr/>
      <dgm:t>
        <a:bodyPr/>
        <a:lstStyle/>
        <a:p>
          <a:endParaRPr lang="en-US"/>
        </a:p>
      </dgm:t>
    </dgm:pt>
    <dgm:pt modelId="{3B8AFB6F-8906-4CFF-88E6-5A70F9B941F2}" type="sibTrans" cxnId="{90737F41-8464-41E5-9156-020DE25BE17B}">
      <dgm:prSet/>
      <dgm:spPr/>
      <dgm:t>
        <a:bodyPr/>
        <a:lstStyle/>
        <a:p>
          <a:endParaRPr lang="en-US"/>
        </a:p>
      </dgm:t>
    </dgm:pt>
    <dgm:pt modelId="{5A38370E-2884-428A-8312-63CB7C07A38D}">
      <dgm:prSet phldrT="[Text]"/>
      <dgm:spPr/>
      <dgm:t>
        <a:bodyPr/>
        <a:lstStyle/>
        <a:p>
          <a:r>
            <a:rPr lang="en-US" dirty="0"/>
            <a:t>Call </a:t>
          </a:r>
          <a:r>
            <a:rPr lang="en-US" dirty="0" err="1"/>
            <a:t>json_normalize</a:t>
          </a:r>
          <a:r>
            <a:rPr lang="en-US" dirty="0"/>
            <a:t> to get a </a:t>
          </a:r>
          <a:r>
            <a:rPr lang="en-US" dirty="0" err="1"/>
            <a:t>DataFrame</a:t>
          </a:r>
          <a:endParaRPr lang="en-US" dirty="0"/>
        </a:p>
      </dgm:t>
    </dgm:pt>
    <dgm:pt modelId="{F3D6DEAE-563E-4D4E-AB80-B13219F782AD}" type="parTrans" cxnId="{B3E24A2E-2497-4007-A8C2-9E46B6F4B251}">
      <dgm:prSet/>
      <dgm:spPr/>
      <dgm:t>
        <a:bodyPr/>
        <a:lstStyle/>
        <a:p>
          <a:endParaRPr lang="en-US"/>
        </a:p>
      </dgm:t>
    </dgm:pt>
    <dgm:pt modelId="{109A41C8-1A9C-46C5-957B-6624DB0C12C4}" type="sibTrans" cxnId="{B3E24A2E-2497-4007-A8C2-9E46B6F4B251}">
      <dgm:prSet/>
      <dgm:spPr/>
      <dgm:t>
        <a:bodyPr/>
        <a:lstStyle/>
        <a:p>
          <a:endParaRPr lang="en-US"/>
        </a:p>
      </dgm:t>
    </dgm:pt>
    <dgm:pt modelId="{BF0FD288-BB80-4FC0-946A-BAD100FBEFBD}">
      <dgm:prSet phldrT="[Text]"/>
      <dgm:spPr/>
      <dgm:t>
        <a:bodyPr/>
        <a:lstStyle/>
        <a:p>
          <a:r>
            <a:rPr lang="en-US" dirty="0"/>
            <a:t>Use API to make requests about rockets, launch sites, and payloads to covert serial number to usable data</a:t>
          </a:r>
        </a:p>
      </dgm:t>
    </dgm:pt>
    <dgm:pt modelId="{6B6AF72E-C60E-4BFD-9731-0A26A4A88F57}" type="parTrans" cxnId="{F223282C-8230-4351-B7BD-3AC1CBD73E9E}">
      <dgm:prSet/>
      <dgm:spPr/>
      <dgm:t>
        <a:bodyPr/>
        <a:lstStyle/>
        <a:p>
          <a:endParaRPr lang="en-US"/>
        </a:p>
      </dgm:t>
    </dgm:pt>
    <dgm:pt modelId="{0A4EA571-13F5-4A77-9A08-E1FDB6B21A48}" type="sibTrans" cxnId="{F223282C-8230-4351-B7BD-3AC1CBD73E9E}">
      <dgm:prSet/>
      <dgm:spPr/>
      <dgm:t>
        <a:bodyPr/>
        <a:lstStyle/>
        <a:p>
          <a:endParaRPr lang="en-US"/>
        </a:p>
      </dgm:t>
    </dgm:pt>
    <dgm:pt modelId="{132C511B-2223-4C11-96CB-EC2E653DD823}" type="pres">
      <dgm:prSet presAssocID="{0C2FEFC7-FDAE-4C50-8197-D504DD8A1405}" presName="diagram" presStyleCnt="0">
        <dgm:presLayoutVars>
          <dgm:dir/>
          <dgm:resizeHandles val="exact"/>
        </dgm:presLayoutVars>
      </dgm:prSet>
      <dgm:spPr/>
    </dgm:pt>
    <dgm:pt modelId="{48CB207E-4626-463E-BA7A-FDDF63557B30}" type="pres">
      <dgm:prSet presAssocID="{BAF21583-CFD8-4959-BE8F-3E0B4096ED7A}" presName="node" presStyleLbl="node1" presStyleIdx="0" presStyleCnt="7">
        <dgm:presLayoutVars>
          <dgm:bulletEnabled val="1"/>
        </dgm:presLayoutVars>
      </dgm:prSet>
      <dgm:spPr/>
    </dgm:pt>
    <dgm:pt modelId="{95273C97-4845-44BF-89B9-EC34D840CA3C}" type="pres">
      <dgm:prSet presAssocID="{A3B68B32-4F1B-40B8-9826-9CFD903DB4C5}" presName="sibTrans" presStyleLbl="sibTrans2D1" presStyleIdx="0" presStyleCnt="6"/>
      <dgm:spPr/>
    </dgm:pt>
    <dgm:pt modelId="{FD8738D6-6775-48EF-862B-DEC762878E99}" type="pres">
      <dgm:prSet presAssocID="{A3B68B32-4F1B-40B8-9826-9CFD903DB4C5}" presName="connectorText" presStyleLbl="sibTrans2D1" presStyleIdx="0" presStyleCnt="6"/>
      <dgm:spPr/>
    </dgm:pt>
    <dgm:pt modelId="{542B8759-1F20-4E9D-A06E-23C759384325}" type="pres">
      <dgm:prSet presAssocID="{5A38370E-2884-428A-8312-63CB7C07A38D}" presName="node" presStyleLbl="node1" presStyleIdx="1" presStyleCnt="7">
        <dgm:presLayoutVars>
          <dgm:bulletEnabled val="1"/>
        </dgm:presLayoutVars>
      </dgm:prSet>
      <dgm:spPr/>
    </dgm:pt>
    <dgm:pt modelId="{3882AFD0-9F98-4B99-BD8D-A634C0C2548A}" type="pres">
      <dgm:prSet presAssocID="{109A41C8-1A9C-46C5-957B-6624DB0C12C4}" presName="sibTrans" presStyleLbl="sibTrans2D1" presStyleIdx="1" presStyleCnt="6"/>
      <dgm:spPr/>
    </dgm:pt>
    <dgm:pt modelId="{CE6C4BB2-3A9F-45C9-941B-19915803EC2F}" type="pres">
      <dgm:prSet presAssocID="{109A41C8-1A9C-46C5-957B-6624DB0C12C4}" presName="connectorText" presStyleLbl="sibTrans2D1" presStyleIdx="1" presStyleCnt="6"/>
      <dgm:spPr/>
    </dgm:pt>
    <dgm:pt modelId="{78BAF84A-DB74-4A7F-BC7F-DA45B8D7FE58}" type="pres">
      <dgm:prSet presAssocID="{B205B051-74BB-402A-89A0-76B57579BA69}" presName="node" presStyleLbl="node1" presStyleIdx="2" presStyleCnt="7">
        <dgm:presLayoutVars>
          <dgm:bulletEnabled val="1"/>
        </dgm:presLayoutVars>
      </dgm:prSet>
      <dgm:spPr/>
    </dgm:pt>
    <dgm:pt modelId="{F936D14D-5227-4050-9279-F956F9EBC275}" type="pres">
      <dgm:prSet presAssocID="{ABFF868B-6294-43FB-BFFF-FB3856E71643}" presName="sibTrans" presStyleLbl="sibTrans2D1" presStyleIdx="2" presStyleCnt="6"/>
      <dgm:spPr/>
    </dgm:pt>
    <dgm:pt modelId="{E844E725-47C2-433A-BBEB-96A249C1BF2C}" type="pres">
      <dgm:prSet presAssocID="{ABFF868B-6294-43FB-BFFF-FB3856E71643}" presName="connectorText" presStyleLbl="sibTrans2D1" presStyleIdx="2" presStyleCnt="6"/>
      <dgm:spPr/>
    </dgm:pt>
    <dgm:pt modelId="{2770ED7E-554C-4D61-AC2F-60775339C03B}" type="pres">
      <dgm:prSet presAssocID="{BF0FD288-BB80-4FC0-946A-BAD100FBEFBD}" presName="node" presStyleLbl="node1" presStyleIdx="3" presStyleCnt="7">
        <dgm:presLayoutVars>
          <dgm:bulletEnabled val="1"/>
        </dgm:presLayoutVars>
      </dgm:prSet>
      <dgm:spPr/>
    </dgm:pt>
    <dgm:pt modelId="{2F4E3FD1-E8D2-4A0B-BDBC-2825B0B5ED66}" type="pres">
      <dgm:prSet presAssocID="{0A4EA571-13F5-4A77-9A08-E1FDB6B21A48}" presName="sibTrans" presStyleLbl="sibTrans2D1" presStyleIdx="3" presStyleCnt="6"/>
      <dgm:spPr/>
    </dgm:pt>
    <dgm:pt modelId="{238A63EE-CFDB-450D-B499-504EE810ECCB}" type="pres">
      <dgm:prSet presAssocID="{0A4EA571-13F5-4A77-9A08-E1FDB6B21A48}" presName="connectorText" presStyleLbl="sibTrans2D1" presStyleIdx="3" presStyleCnt="6"/>
      <dgm:spPr/>
    </dgm:pt>
    <dgm:pt modelId="{10E1D415-80B8-4ED6-A0BD-7AB263F3A1B0}" type="pres">
      <dgm:prSet presAssocID="{0F1F2708-67E4-4631-9419-51446618EC5A}" presName="node" presStyleLbl="node1" presStyleIdx="4" presStyleCnt="7">
        <dgm:presLayoutVars>
          <dgm:bulletEnabled val="1"/>
        </dgm:presLayoutVars>
      </dgm:prSet>
      <dgm:spPr/>
    </dgm:pt>
    <dgm:pt modelId="{4A5E6ED7-19E8-4177-A410-550AD39E2F53}" type="pres">
      <dgm:prSet presAssocID="{4437C545-7B68-4AFF-A780-6426842CA6FA}" presName="sibTrans" presStyleLbl="sibTrans2D1" presStyleIdx="4" presStyleCnt="6"/>
      <dgm:spPr/>
    </dgm:pt>
    <dgm:pt modelId="{5DCABB54-F645-4DFB-B3D5-29D1960693F7}" type="pres">
      <dgm:prSet presAssocID="{4437C545-7B68-4AFF-A780-6426842CA6FA}" presName="connectorText" presStyleLbl="sibTrans2D1" presStyleIdx="4" presStyleCnt="6"/>
      <dgm:spPr/>
    </dgm:pt>
    <dgm:pt modelId="{DB29FB8D-DC16-458E-A261-B8D383E67833}" type="pres">
      <dgm:prSet presAssocID="{96A39A54-A702-4C03-9012-444564DEDEFF}" presName="node" presStyleLbl="node1" presStyleIdx="5" presStyleCnt="7">
        <dgm:presLayoutVars>
          <dgm:bulletEnabled val="1"/>
        </dgm:presLayoutVars>
      </dgm:prSet>
      <dgm:spPr/>
    </dgm:pt>
    <dgm:pt modelId="{10A256B7-E575-4BF8-BC54-18F714F763CD}" type="pres">
      <dgm:prSet presAssocID="{A1F11443-710A-4839-8B80-BFE6BE3BD238}" presName="sibTrans" presStyleLbl="sibTrans2D1" presStyleIdx="5" presStyleCnt="6"/>
      <dgm:spPr/>
    </dgm:pt>
    <dgm:pt modelId="{D540F60B-5FC2-49BA-9F74-76D5A8995605}" type="pres">
      <dgm:prSet presAssocID="{A1F11443-710A-4839-8B80-BFE6BE3BD238}" presName="connectorText" presStyleLbl="sibTrans2D1" presStyleIdx="5" presStyleCnt="6"/>
      <dgm:spPr/>
    </dgm:pt>
    <dgm:pt modelId="{BDF39E84-4C4A-4A14-9B82-B86D829CC714}" type="pres">
      <dgm:prSet presAssocID="{42B5FBCB-2B71-4A5E-98CB-A5D6122BA51B}" presName="node" presStyleLbl="node1" presStyleIdx="6" presStyleCnt="7">
        <dgm:presLayoutVars>
          <dgm:bulletEnabled val="1"/>
        </dgm:presLayoutVars>
      </dgm:prSet>
      <dgm:spPr/>
    </dgm:pt>
  </dgm:ptLst>
  <dgm:cxnLst>
    <dgm:cxn modelId="{6A2A1A09-A3F8-4C0E-B7C1-5B7E9167C28C}" srcId="{0C2FEFC7-FDAE-4C50-8197-D504DD8A1405}" destId="{BAF21583-CFD8-4959-BE8F-3E0B4096ED7A}" srcOrd="0" destOrd="0" parTransId="{4DD2D421-F269-4C68-8E1A-28591654B2EF}" sibTransId="{A3B68B32-4F1B-40B8-9826-9CFD903DB4C5}"/>
    <dgm:cxn modelId="{DDE5450A-D4F1-470D-A078-B1532DD5EDCC}" type="presOf" srcId="{42B5FBCB-2B71-4A5E-98CB-A5D6122BA51B}" destId="{BDF39E84-4C4A-4A14-9B82-B86D829CC714}" srcOrd="0" destOrd="0" presId="urn:microsoft.com/office/officeart/2005/8/layout/process5"/>
    <dgm:cxn modelId="{153BBF26-61BD-4C6D-BC01-77E72CEC3340}" type="presOf" srcId="{109A41C8-1A9C-46C5-957B-6624DB0C12C4}" destId="{3882AFD0-9F98-4B99-BD8D-A634C0C2548A}" srcOrd="0" destOrd="0" presId="urn:microsoft.com/office/officeart/2005/8/layout/process5"/>
    <dgm:cxn modelId="{0A64132B-2022-43F1-8CC9-AFBAC17455A6}" type="presOf" srcId="{109A41C8-1A9C-46C5-957B-6624DB0C12C4}" destId="{CE6C4BB2-3A9F-45C9-941B-19915803EC2F}" srcOrd="1" destOrd="0" presId="urn:microsoft.com/office/officeart/2005/8/layout/process5"/>
    <dgm:cxn modelId="{F223282C-8230-4351-B7BD-3AC1CBD73E9E}" srcId="{0C2FEFC7-FDAE-4C50-8197-D504DD8A1405}" destId="{BF0FD288-BB80-4FC0-946A-BAD100FBEFBD}" srcOrd="3" destOrd="0" parTransId="{6B6AF72E-C60E-4BFD-9731-0A26A4A88F57}" sibTransId="{0A4EA571-13F5-4A77-9A08-E1FDB6B21A48}"/>
    <dgm:cxn modelId="{B3E24A2E-2497-4007-A8C2-9E46B6F4B251}" srcId="{0C2FEFC7-FDAE-4C50-8197-D504DD8A1405}" destId="{5A38370E-2884-428A-8312-63CB7C07A38D}" srcOrd="1" destOrd="0" parTransId="{F3D6DEAE-563E-4D4E-AB80-B13219F782AD}" sibTransId="{109A41C8-1A9C-46C5-957B-6624DB0C12C4}"/>
    <dgm:cxn modelId="{90737F41-8464-41E5-9156-020DE25BE17B}" srcId="{0C2FEFC7-FDAE-4C50-8197-D504DD8A1405}" destId="{42B5FBCB-2B71-4A5E-98CB-A5D6122BA51B}" srcOrd="6" destOrd="0" parTransId="{99CB7961-8B38-475C-B31B-FA2C48A9463E}" sibTransId="{3B8AFB6F-8906-4CFF-88E6-5A70F9B941F2}"/>
    <dgm:cxn modelId="{FCA74A49-FC69-4D8C-B687-6D75BC211D12}" type="presOf" srcId="{0F1F2708-67E4-4631-9419-51446618EC5A}" destId="{10E1D415-80B8-4ED6-A0BD-7AB263F3A1B0}" srcOrd="0" destOrd="0" presId="urn:microsoft.com/office/officeart/2005/8/layout/process5"/>
    <dgm:cxn modelId="{7290854B-CDA4-458A-8C1F-E16A8A0B9D1B}" type="presOf" srcId="{A3B68B32-4F1B-40B8-9826-9CFD903DB4C5}" destId="{FD8738D6-6775-48EF-862B-DEC762878E99}" srcOrd="1" destOrd="0" presId="urn:microsoft.com/office/officeart/2005/8/layout/process5"/>
    <dgm:cxn modelId="{84ED086C-1F7F-4D4A-9A42-A3FCB7E7BEAD}" srcId="{0C2FEFC7-FDAE-4C50-8197-D504DD8A1405}" destId="{96A39A54-A702-4C03-9012-444564DEDEFF}" srcOrd="5" destOrd="0" parTransId="{2D8AAF7F-2BDE-411F-B4D9-750AD9B02393}" sibTransId="{A1F11443-710A-4839-8B80-BFE6BE3BD238}"/>
    <dgm:cxn modelId="{8941556C-2D50-47B2-8664-F92908F9E671}" type="presOf" srcId="{ABFF868B-6294-43FB-BFFF-FB3856E71643}" destId="{F936D14D-5227-4050-9279-F956F9EBC275}" srcOrd="0" destOrd="0" presId="urn:microsoft.com/office/officeart/2005/8/layout/process5"/>
    <dgm:cxn modelId="{933C554E-8BA2-42F3-8159-E00056E063DC}" type="presOf" srcId="{4437C545-7B68-4AFF-A780-6426842CA6FA}" destId="{4A5E6ED7-19E8-4177-A410-550AD39E2F53}" srcOrd="0" destOrd="0" presId="urn:microsoft.com/office/officeart/2005/8/layout/process5"/>
    <dgm:cxn modelId="{B9DF8150-7E73-4198-87B2-349041501463}" type="presOf" srcId="{BF0FD288-BB80-4FC0-946A-BAD100FBEFBD}" destId="{2770ED7E-554C-4D61-AC2F-60775339C03B}" srcOrd="0" destOrd="0" presId="urn:microsoft.com/office/officeart/2005/8/layout/process5"/>
    <dgm:cxn modelId="{0E50BB70-6BF0-434B-9AFB-927317F3EEEF}" type="presOf" srcId="{A1F11443-710A-4839-8B80-BFE6BE3BD238}" destId="{10A256B7-E575-4BF8-BC54-18F714F763CD}" srcOrd="0" destOrd="0" presId="urn:microsoft.com/office/officeart/2005/8/layout/process5"/>
    <dgm:cxn modelId="{10A48D75-E258-4C8A-B30E-335FFB31DCAE}" type="presOf" srcId="{5A38370E-2884-428A-8312-63CB7C07A38D}" destId="{542B8759-1F20-4E9D-A06E-23C759384325}" srcOrd="0" destOrd="0" presId="urn:microsoft.com/office/officeart/2005/8/layout/process5"/>
    <dgm:cxn modelId="{72B51578-C393-43F6-AD00-65CB352B6127}" type="presOf" srcId="{B205B051-74BB-402A-89A0-76B57579BA69}" destId="{78BAF84A-DB74-4A7F-BC7F-DA45B8D7FE58}" srcOrd="0" destOrd="0" presId="urn:microsoft.com/office/officeart/2005/8/layout/process5"/>
    <dgm:cxn modelId="{0C007278-C083-4D0C-9F31-BE4DE14F45E6}" type="presOf" srcId="{0C2FEFC7-FDAE-4C50-8197-D504DD8A1405}" destId="{132C511B-2223-4C11-96CB-EC2E653DD823}" srcOrd="0" destOrd="0" presId="urn:microsoft.com/office/officeart/2005/8/layout/process5"/>
    <dgm:cxn modelId="{B2B2E58D-8831-4015-A5CF-9F7428885BA2}" type="presOf" srcId="{A3B68B32-4F1B-40B8-9826-9CFD903DB4C5}" destId="{95273C97-4845-44BF-89B9-EC34D840CA3C}" srcOrd="0" destOrd="0" presId="urn:microsoft.com/office/officeart/2005/8/layout/process5"/>
    <dgm:cxn modelId="{9305A1BA-C413-46E7-9886-9E1741DA4975}" type="presOf" srcId="{A1F11443-710A-4839-8B80-BFE6BE3BD238}" destId="{D540F60B-5FC2-49BA-9F74-76D5A8995605}" srcOrd="1" destOrd="0" presId="urn:microsoft.com/office/officeart/2005/8/layout/process5"/>
    <dgm:cxn modelId="{01CCBBBA-F873-459B-99FA-5BE868668019}" type="presOf" srcId="{96A39A54-A702-4C03-9012-444564DEDEFF}" destId="{DB29FB8D-DC16-458E-A261-B8D383E67833}" srcOrd="0" destOrd="0" presId="urn:microsoft.com/office/officeart/2005/8/layout/process5"/>
    <dgm:cxn modelId="{20941DC3-D614-43CB-8AA7-323CBB9B4A3D}" srcId="{0C2FEFC7-FDAE-4C50-8197-D504DD8A1405}" destId="{B205B051-74BB-402A-89A0-76B57579BA69}" srcOrd="2" destOrd="0" parTransId="{863A8A7A-FFBD-417E-B821-40DF8EBEADED}" sibTransId="{ABFF868B-6294-43FB-BFFF-FB3856E71643}"/>
    <dgm:cxn modelId="{CD8904C4-04E4-4343-AD74-6B0FEC07A552}" type="presOf" srcId="{0A4EA571-13F5-4A77-9A08-E1FDB6B21A48}" destId="{2F4E3FD1-E8D2-4A0B-BDBC-2825B0B5ED66}" srcOrd="0" destOrd="0" presId="urn:microsoft.com/office/officeart/2005/8/layout/process5"/>
    <dgm:cxn modelId="{3CB5C2C5-5B0B-466C-A7A3-CDA3B21D4628}" type="presOf" srcId="{ABFF868B-6294-43FB-BFFF-FB3856E71643}" destId="{E844E725-47C2-433A-BBEB-96A249C1BF2C}" srcOrd="1" destOrd="0" presId="urn:microsoft.com/office/officeart/2005/8/layout/process5"/>
    <dgm:cxn modelId="{3BDA6CDB-0642-4F6F-A494-CE986070BDC3}" type="presOf" srcId="{0A4EA571-13F5-4A77-9A08-E1FDB6B21A48}" destId="{238A63EE-CFDB-450D-B499-504EE810ECCB}" srcOrd="1" destOrd="0" presId="urn:microsoft.com/office/officeart/2005/8/layout/process5"/>
    <dgm:cxn modelId="{272F5FDE-7136-45E0-9A4A-2711B683B7B9}" srcId="{0C2FEFC7-FDAE-4C50-8197-D504DD8A1405}" destId="{0F1F2708-67E4-4631-9419-51446618EC5A}" srcOrd="4" destOrd="0" parTransId="{0DCAB288-4FAB-4776-A913-299B80C7CE25}" sibTransId="{4437C545-7B68-4AFF-A780-6426842CA6FA}"/>
    <dgm:cxn modelId="{EC330DE5-76CF-4477-AF57-CE133B890FFA}" type="presOf" srcId="{4437C545-7B68-4AFF-A780-6426842CA6FA}" destId="{5DCABB54-F645-4DFB-B3D5-29D1960693F7}" srcOrd="1" destOrd="0" presId="urn:microsoft.com/office/officeart/2005/8/layout/process5"/>
    <dgm:cxn modelId="{142840F7-ECB8-479D-A9A6-A2A54ED6DF12}" type="presOf" srcId="{BAF21583-CFD8-4959-BE8F-3E0B4096ED7A}" destId="{48CB207E-4626-463E-BA7A-FDDF63557B30}" srcOrd="0" destOrd="0" presId="urn:microsoft.com/office/officeart/2005/8/layout/process5"/>
    <dgm:cxn modelId="{96E8E036-3BB2-4C27-89A1-3E24DB65DB9D}" type="presParOf" srcId="{132C511B-2223-4C11-96CB-EC2E653DD823}" destId="{48CB207E-4626-463E-BA7A-FDDF63557B30}" srcOrd="0" destOrd="0" presId="urn:microsoft.com/office/officeart/2005/8/layout/process5"/>
    <dgm:cxn modelId="{EE92C592-5C8D-44EF-8377-E3355F17FFE7}" type="presParOf" srcId="{132C511B-2223-4C11-96CB-EC2E653DD823}" destId="{95273C97-4845-44BF-89B9-EC34D840CA3C}" srcOrd="1" destOrd="0" presId="urn:microsoft.com/office/officeart/2005/8/layout/process5"/>
    <dgm:cxn modelId="{339A33EC-D3CA-4001-A4E2-311DBF12696E}" type="presParOf" srcId="{95273C97-4845-44BF-89B9-EC34D840CA3C}" destId="{FD8738D6-6775-48EF-862B-DEC762878E99}" srcOrd="0" destOrd="0" presId="urn:microsoft.com/office/officeart/2005/8/layout/process5"/>
    <dgm:cxn modelId="{947648D5-4923-498D-ACC2-72AB6E3FE17A}" type="presParOf" srcId="{132C511B-2223-4C11-96CB-EC2E653DD823}" destId="{542B8759-1F20-4E9D-A06E-23C759384325}" srcOrd="2" destOrd="0" presId="urn:microsoft.com/office/officeart/2005/8/layout/process5"/>
    <dgm:cxn modelId="{D6C6063C-E49E-4813-AF6D-6F4EFD0F98EA}" type="presParOf" srcId="{132C511B-2223-4C11-96CB-EC2E653DD823}" destId="{3882AFD0-9F98-4B99-BD8D-A634C0C2548A}" srcOrd="3" destOrd="0" presId="urn:microsoft.com/office/officeart/2005/8/layout/process5"/>
    <dgm:cxn modelId="{35C8E883-2E57-4A4A-9047-142092609E94}" type="presParOf" srcId="{3882AFD0-9F98-4B99-BD8D-A634C0C2548A}" destId="{CE6C4BB2-3A9F-45C9-941B-19915803EC2F}" srcOrd="0" destOrd="0" presId="urn:microsoft.com/office/officeart/2005/8/layout/process5"/>
    <dgm:cxn modelId="{95F3FBD6-F51F-4E44-8FC7-2EB1A8699F8D}" type="presParOf" srcId="{132C511B-2223-4C11-96CB-EC2E653DD823}" destId="{78BAF84A-DB74-4A7F-BC7F-DA45B8D7FE58}" srcOrd="4" destOrd="0" presId="urn:microsoft.com/office/officeart/2005/8/layout/process5"/>
    <dgm:cxn modelId="{256B4877-16FC-4E9C-A4A9-AB54D1C0B216}" type="presParOf" srcId="{132C511B-2223-4C11-96CB-EC2E653DD823}" destId="{F936D14D-5227-4050-9279-F956F9EBC275}" srcOrd="5" destOrd="0" presId="urn:microsoft.com/office/officeart/2005/8/layout/process5"/>
    <dgm:cxn modelId="{C796AB6B-DB11-4BEB-8932-BA775B85DA36}" type="presParOf" srcId="{F936D14D-5227-4050-9279-F956F9EBC275}" destId="{E844E725-47C2-433A-BBEB-96A249C1BF2C}" srcOrd="0" destOrd="0" presId="urn:microsoft.com/office/officeart/2005/8/layout/process5"/>
    <dgm:cxn modelId="{72A10239-46CD-4CCA-857C-62DFF1F8B525}" type="presParOf" srcId="{132C511B-2223-4C11-96CB-EC2E653DD823}" destId="{2770ED7E-554C-4D61-AC2F-60775339C03B}" srcOrd="6" destOrd="0" presId="urn:microsoft.com/office/officeart/2005/8/layout/process5"/>
    <dgm:cxn modelId="{D59220D6-D0DC-4274-9433-7195E2831BA0}" type="presParOf" srcId="{132C511B-2223-4C11-96CB-EC2E653DD823}" destId="{2F4E3FD1-E8D2-4A0B-BDBC-2825B0B5ED66}" srcOrd="7" destOrd="0" presId="urn:microsoft.com/office/officeart/2005/8/layout/process5"/>
    <dgm:cxn modelId="{7824BA49-5CF8-4827-AC43-AC1377236A96}" type="presParOf" srcId="{2F4E3FD1-E8D2-4A0B-BDBC-2825B0B5ED66}" destId="{238A63EE-CFDB-450D-B499-504EE810ECCB}" srcOrd="0" destOrd="0" presId="urn:microsoft.com/office/officeart/2005/8/layout/process5"/>
    <dgm:cxn modelId="{333A8ECF-4CB5-4DB9-A66A-B8C331CE34A1}" type="presParOf" srcId="{132C511B-2223-4C11-96CB-EC2E653DD823}" destId="{10E1D415-80B8-4ED6-A0BD-7AB263F3A1B0}" srcOrd="8" destOrd="0" presId="urn:microsoft.com/office/officeart/2005/8/layout/process5"/>
    <dgm:cxn modelId="{4D285DA8-EA22-4620-9B0E-112B9C81C47E}" type="presParOf" srcId="{132C511B-2223-4C11-96CB-EC2E653DD823}" destId="{4A5E6ED7-19E8-4177-A410-550AD39E2F53}" srcOrd="9" destOrd="0" presId="urn:microsoft.com/office/officeart/2005/8/layout/process5"/>
    <dgm:cxn modelId="{51D27882-BF53-4400-9C5F-8C7EFEF877EE}" type="presParOf" srcId="{4A5E6ED7-19E8-4177-A410-550AD39E2F53}" destId="{5DCABB54-F645-4DFB-B3D5-29D1960693F7}" srcOrd="0" destOrd="0" presId="urn:microsoft.com/office/officeart/2005/8/layout/process5"/>
    <dgm:cxn modelId="{849A95A2-142E-4D11-8669-7D22DEB82D7C}" type="presParOf" srcId="{132C511B-2223-4C11-96CB-EC2E653DD823}" destId="{DB29FB8D-DC16-458E-A261-B8D383E67833}" srcOrd="10" destOrd="0" presId="urn:microsoft.com/office/officeart/2005/8/layout/process5"/>
    <dgm:cxn modelId="{0D3302E2-B91F-4033-BB71-B1B4FBDA9BB7}" type="presParOf" srcId="{132C511B-2223-4C11-96CB-EC2E653DD823}" destId="{10A256B7-E575-4BF8-BC54-18F714F763CD}" srcOrd="11" destOrd="0" presId="urn:microsoft.com/office/officeart/2005/8/layout/process5"/>
    <dgm:cxn modelId="{AF94B24B-F656-475A-B2E3-0ABA95F22474}" type="presParOf" srcId="{10A256B7-E575-4BF8-BC54-18F714F763CD}" destId="{D540F60B-5FC2-49BA-9F74-76D5A8995605}" srcOrd="0" destOrd="0" presId="urn:microsoft.com/office/officeart/2005/8/layout/process5"/>
    <dgm:cxn modelId="{8F634278-55F7-40F1-87C1-CCAAB61B6856}" type="presParOf" srcId="{132C511B-2223-4C11-96CB-EC2E653DD823}" destId="{BDF39E84-4C4A-4A14-9B82-B86D829CC714}" srcOrd="1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FBEBCD-ED62-410C-AC6E-2025749F634A}"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B8E87C1E-9479-4110-A7BB-FC8375360C06}">
      <dgm:prSet phldrT="[Text]"/>
      <dgm:spPr/>
      <dgm:t>
        <a:bodyPr/>
        <a:lstStyle/>
        <a:p>
          <a:r>
            <a:rPr lang="en-US" dirty="0"/>
            <a:t>Retrieve HTML of SpaceX wiki page</a:t>
          </a:r>
        </a:p>
      </dgm:t>
    </dgm:pt>
    <dgm:pt modelId="{9E499F3C-A3E1-4C5E-B88F-5BDF458D4FF4}" type="parTrans" cxnId="{A13FBC68-95AA-4342-9642-72BA0A28B367}">
      <dgm:prSet/>
      <dgm:spPr/>
      <dgm:t>
        <a:bodyPr/>
        <a:lstStyle/>
        <a:p>
          <a:endParaRPr lang="en-US"/>
        </a:p>
      </dgm:t>
    </dgm:pt>
    <dgm:pt modelId="{A490E05A-68AA-4EB3-9F1E-5F6FDEF978C6}" type="sibTrans" cxnId="{A13FBC68-95AA-4342-9642-72BA0A28B367}">
      <dgm:prSet/>
      <dgm:spPr/>
      <dgm:t>
        <a:bodyPr/>
        <a:lstStyle/>
        <a:p>
          <a:endParaRPr lang="en-US"/>
        </a:p>
      </dgm:t>
    </dgm:pt>
    <dgm:pt modelId="{8CC85D58-930C-42BE-A5E8-F745D9DE36F7}">
      <dgm:prSet phldrT="[Text]"/>
      <dgm:spPr/>
      <dgm:t>
        <a:bodyPr/>
        <a:lstStyle/>
        <a:p>
          <a:r>
            <a:rPr lang="en-US" dirty="0"/>
            <a:t>Process it with </a:t>
          </a:r>
          <a:r>
            <a:rPr lang="en-US" dirty="0" err="1"/>
            <a:t>BeautifulSoup</a:t>
          </a:r>
          <a:endParaRPr lang="en-US" dirty="0"/>
        </a:p>
      </dgm:t>
    </dgm:pt>
    <dgm:pt modelId="{07DB7CB8-D1F6-49E0-88CF-6FC34FE1004D}" type="parTrans" cxnId="{906D5D3A-4B47-47DF-95CC-BFEC9ACC082E}">
      <dgm:prSet/>
      <dgm:spPr/>
      <dgm:t>
        <a:bodyPr/>
        <a:lstStyle/>
        <a:p>
          <a:endParaRPr lang="en-US"/>
        </a:p>
      </dgm:t>
    </dgm:pt>
    <dgm:pt modelId="{AD812282-0C88-4783-BCDC-1D4FBD52A7FF}" type="sibTrans" cxnId="{906D5D3A-4B47-47DF-95CC-BFEC9ACC082E}">
      <dgm:prSet/>
      <dgm:spPr/>
      <dgm:t>
        <a:bodyPr/>
        <a:lstStyle/>
        <a:p>
          <a:endParaRPr lang="en-US"/>
        </a:p>
      </dgm:t>
    </dgm:pt>
    <dgm:pt modelId="{3BFAFD01-AE66-4045-8EFD-F8264187719F}">
      <dgm:prSet phldrT="[Text]"/>
      <dgm:spPr/>
      <dgm:t>
        <a:bodyPr/>
        <a:lstStyle/>
        <a:p>
          <a:r>
            <a:rPr lang="en-US" dirty="0"/>
            <a:t>Extract the column names from the table</a:t>
          </a:r>
        </a:p>
      </dgm:t>
    </dgm:pt>
    <dgm:pt modelId="{18559D61-24C8-42AC-89A5-DE8803028544}" type="parTrans" cxnId="{85BA6B80-B4F7-4281-B051-83110FF1B6C4}">
      <dgm:prSet/>
      <dgm:spPr/>
      <dgm:t>
        <a:bodyPr/>
        <a:lstStyle/>
        <a:p>
          <a:endParaRPr lang="en-US"/>
        </a:p>
      </dgm:t>
    </dgm:pt>
    <dgm:pt modelId="{217072E6-D5DC-43F3-AC47-DD8AA62868B0}" type="sibTrans" cxnId="{85BA6B80-B4F7-4281-B051-83110FF1B6C4}">
      <dgm:prSet/>
      <dgm:spPr/>
      <dgm:t>
        <a:bodyPr/>
        <a:lstStyle/>
        <a:p>
          <a:endParaRPr lang="en-US"/>
        </a:p>
      </dgm:t>
    </dgm:pt>
    <dgm:pt modelId="{C1C2F501-7763-485C-BDFB-BE6E72C4390F}">
      <dgm:prSet phldrT="[Text]"/>
      <dgm:spPr/>
      <dgm:t>
        <a:bodyPr/>
        <a:lstStyle/>
        <a:p>
          <a:r>
            <a:rPr lang="en-US" dirty="0"/>
            <a:t>Create </a:t>
          </a:r>
          <a:r>
            <a:rPr lang="en-US" dirty="0" err="1"/>
            <a:t>dataframe</a:t>
          </a:r>
          <a:r>
            <a:rPr lang="en-US" dirty="0"/>
            <a:t> with column names</a:t>
          </a:r>
        </a:p>
      </dgm:t>
    </dgm:pt>
    <dgm:pt modelId="{9553B37E-041C-4814-B19F-132E6D804F75}" type="parTrans" cxnId="{A4696E95-6739-4F52-96EA-4813EE68C8C8}">
      <dgm:prSet/>
      <dgm:spPr/>
      <dgm:t>
        <a:bodyPr/>
        <a:lstStyle/>
        <a:p>
          <a:endParaRPr lang="en-US"/>
        </a:p>
      </dgm:t>
    </dgm:pt>
    <dgm:pt modelId="{40963FDD-400E-4B5D-8A7A-5C0EA200B1B8}" type="sibTrans" cxnId="{A4696E95-6739-4F52-96EA-4813EE68C8C8}">
      <dgm:prSet/>
      <dgm:spPr/>
      <dgm:t>
        <a:bodyPr/>
        <a:lstStyle/>
        <a:p>
          <a:endParaRPr lang="en-US"/>
        </a:p>
      </dgm:t>
    </dgm:pt>
    <dgm:pt modelId="{5ED92566-95E2-4087-A6CC-1046D344DC20}">
      <dgm:prSet phldrT="[Text]"/>
      <dgm:spPr/>
      <dgm:t>
        <a:bodyPr/>
        <a:lstStyle/>
        <a:p>
          <a:r>
            <a:rPr lang="en-US" dirty="0"/>
            <a:t>Iterate through rows while processing and adding data to </a:t>
          </a:r>
          <a:r>
            <a:rPr lang="en-US" dirty="0" err="1"/>
            <a:t>dataframe</a:t>
          </a:r>
          <a:endParaRPr lang="en-US" dirty="0"/>
        </a:p>
      </dgm:t>
    </dgm:pt>
    <dgm:pt modelId="{F14DBC6D-B8D3-4E1D-97A3-7B696C9CBF79}" type="parTrans" cxnId="{2D5CC135-D881-438C-B7E5-CFE887DA4D38}">
      <dgm:prSet/>
      <dgm:spPr/>
      <dgm:t>
        <a:bodyPr/>
        <a:lstStyle/>
        <a:p>
          <a:endParaRPr lang="en-US"/>
        </a:p>
      </dgm:t>
    </dgm:pt>
    <dgm:pt modelId="{27CAC39D-8E16-4CDC-956C-50CFE2E5141E}" type="sibTrans" cxnId="{2D5CC135-D881-438C-B7E5-CFE887DA4D38}">
      <dgm:prSet/>
      <dgm:spPr/>
      <dgm:t>
        <a:bodyPr/>
        <a:lstStyle/>
        <a:p>
          <a:endParaRPr lang="en-US"/>
        </a:p>
      </dgm:t>
    </dgm:pt>
    <dgm:pt modelId="{7BF33329-0156-4B11-B335-0FC90091C26B}">
      <dgm:prSet phldrT="[Text]"/>
      <dgm:spPr/>
      <dgm:t>
        <a:bodyPr/>
        <a:lstStyle/>
        <a:p>
          <a:r>
            <a:rPr lang="en-US" dirty="0"/>
            <a:t>Save data to indexed CSV</a:t>
          </a:r>
        </a:p>
      </dgm:t>
    </dgm:pt>
    <dgm:pt modelId="{B5770EAC-CFF2-4E8C-ABC8-A6DCCA5BEA50}" type="parTrans" cxnId="{ECEE5668-1862-4326-955D-743D8EA92A5F}">
      <dgm:prSet/>
      <dgm:spPr/>
      <dgm:t>
        <a:bodyPr/>
        <a:lstStyle/>
        <a:p>
          <a:endParaRPr lang="en-US"/>
        </a:p>
      </dgm:t>
    </dgm:pt>
    <dgm:pt modelId="{5D242176-8E32-4A4B-9E86-B73A0D508EF8}" type="sibTrans" cxnId="{ECEE5668-1862-4326-955D-743D8EA92A5F}">
      <dgm:prSet/>
      <dgm:spPr/>
      <dgm:t>
        <a:bodyPr/>
        <a:lstStyle/>
        <a:p>
          <a:endParaRPr lang="en-US"/>
        </a:p>
      </dgm:t>
    </dgm:pt>
    <dgm:pt modelId="{DFAD8646-2A0E-4395-BD7E-E5FADD185011}" type="pres">
      <dgm:prSet presAssocID="{BCFBEBCD-ED62-410C-AC6E-2025749F634A}" presName="diagram" presStyleCnt="0">
        <dgm:presLayoutVars>
          <dgm:dir/>
          <dgm:resizeHandles val="exact"/>
        </dgm:presLayoutVars>
      </dgm:prSet>
      <dgm:spPr/>
    </dgm:pt>
    <dgm:pt modelId="{0E82EBB1-AFF3-47CC-8C26-385145FBC0A8}" type="pres">
      <dgm:prSet presAssocID="{B8E87C1E-9479-4110-A7BB-FC8375360C06}" presName="node" presStyleLbl="node1" presStyleIdx="0" presStyleCnt="6">
        <dgm:presLayoutVars>
          <dgm:bulletEnabled val="1"/>
        </dgm:presLayoutVars>
      </dgm:prSet>
      <dgm:spPr/>
    </dgm:pt>
    <dgm:pt modelId="{B09B9803-126E-4C9C-A31D-7ADAB9B44CB9}" type="pres">
      <dgm:prSet presAssocID="{A490E05A-68AA-4EB3-9F1E-5F6FDEF978C6}" presName="sibTrans" presStyleLbl="sibTrans2D1" presStyleIdx="0" presStyleCnt="5"/>
      <dgm:spPr/>
    </dgm:pt>
    <dgm:pt modelId="{E58AFE0E-C7A9-463B-B933-DFC98438BF99}" type="pres">
      <dgm:prSet presAssocID="{A490E05A-68AA-4EB3-9F1E-5F6FDEF978C6}" presName="connectorText" presStyleLbl="sibTrans2D1" presStyleIdx="0" presStyleCnt="5"/>
      <dgm:spPr/>
    </dgm:pt>
    <dgm:pt modelId="{1EF0605E-3E7C-4583-A019-D730AD13DB99}" type="pres">
      <dgm:prSet presAssocID="{8CC85D58-930C-42BE-A5E8-F745D9DE36F7}" presName="node" presStyleLbl="node1" presStyleIdx="1" presStyleCnt="6">
        <dgm:presLayoutVars>
          <dgm:bulletEnabled val="1"/>
        </dgm:presLayoutVars>
      </dgm:prSet>
      <dgm:spPr/>
    </dgm:pt>
    <dgm:pt modelId="{B5FC2B1B-1881-4CFB-9878-28B8F8DCAB1B}" type="pres">
      <dgm:prSet presAssocID="{AD812282-0C88-4783-BCDC-1D4FBD52A7FF}" presName="sibTrans" presStyleLbl="sibTrans2D1" presStyleIdx="1" presStyleCnt="5"/>
      <dgm:spPr/>
    </dgm:pt>
    <dgm:pt modelId="{9A43A1D2-69E6-4483-BD12-B8AE83620EFF}" type="pres">
      <dgm:prSet presAssocID="{AD812282-0C88-4783-BCDC-1D4FBD52A7FF}" presName="connectorText" presStyleLbl="sibTrans2D1" presStyleIdx="1" presStyleCnt="5"/>
      <dgm:spPr/>
    </dgm:pt>
    <dgm:pt modelId="{BB897262-F074-47E6-80AE-9A22A77E4887}" type="pres">
      <dgm:prSet presAssocID="{3BFAFD01-AE66-4045-8EFD-F8264187719F}" presName="node" presStyleLbl="node1" presStyleIdx="2" presStyleCnt="6">
        <dgm:presLayoutVars>
          <dgm:bulletEnabled val="1"/>
        </dgm:presLayoutVars>
      </dgm:prSet>
      <dgm:spPr/>
    </dgm:pt>
    <dgm:pt modelId="{480EFF07-708F-44A3-81D1-D781B3B09339}" type="pres">
      <dgm:prSet presAssocID="{217072E6-D5DC-43F3-AC47-DD8AA62868B0}" presName="sibTrans" presStyleLbl="sibTrans2D1" presStyleIdx="2" presStyleCnt="5"/>
      <dgm:spPr/>
    </dgm:pt>
    <dgm:pt modelId="{C79B4FC7-79DC-4C61-A0DD-E1879CE77BD4}" type="pres">
      <dgm:prSet presAssocID="{217072E6-D5DC-43F3-AC47-DD8AA62868B0}" presName="connectorText" presStyleLbl="sibTrans2D1" presStyleIdx="2" presStyleCnt="5"/>
      <dgm:spPr/>
    </dgm:pt>
    <dgm:pt modelId="{CD0B7A7C-9EA3-487D-AC4D-CB33CB854906}" type="pres">
      <dgm:prSet presAssocID="{C1C2F501-7763-485C-BDFB-BE6E72C4390F}" presName="node" presStyleLbl="node1" presStyleIdx="3" presStyleCnt="6">
        <dgm:presLayoutVars>
          <dgm:bulletEnabled val="1"/>
        </dgm:presLayoutVars>
      </dgm:prSet>
      <dgm:spPr/>
    </dgm:pt>
    <dgm:pt modelId="{EC721DEA-6110-40C8-9A3B-557ADE116572}" type="pres">
      <dgm:prSet presAssocID="{40963FDD-400E-4B5D-8A7A-5C0EA200B1B8}" presName="sibTrans" presStyleLbl="sibTrans2D1" presStyleIdx="3" presStyleCnt="5"/>
      <dgm:spPr/>
    </dgm:pt>
    <dgm:pt modelId="{589757A2-AB2C-45F0-96BB-BAD2B12F9855}" type="pres">
      <dgm:prSet presAssocID="{40963FDD-400E-4B5D-8A7A-5C0EA200B1B8}" presName="connectorText" presStyleLbl="sibTrans2D1" presStyleIdx="3" presStyleCnt="5"/>
      <dgm:spPr/>
    </dgm:pt>
    <dgm:pt modelId="{14DA690F-B525-4F3E-A6C7-F2005E0981EC}" type="pres">
      <dgm:prSet presAssocID="{5ED92566-95E2-4087-A6CC-1046D344DC20}" presName="node" presStyleLbl="node1" presStyleIdx="4" presStyleCnt="6">
        <dgm:presLayoutVars>
          <dgm:bulletEnabled val="1"/>
        </dgm:presLayoutVars>
      </dgm:prSet>
      <dgm:spPr/>
    </dgm:pt>
    <dgm:pt modelId="{ECA9E659-055F-4FA7-8272-DC5E812FD881}" type="pres">
      <dgm:prSet presAssocID="{27CAC39D-8E16-4CDC-956C-50CFE2E5141E}" presName="sibTrans" presStyleLbl="sibTrans2D1" presStyleIdx="4" presStyleCnt="5"/>
      <dgm:spPr/>
    </dgm:pt>
    <dgm:pt modelId="{16B0E5C8-54F0-4743-A914-35ADA5D1790D}" type="pres">
      <dgm:prSet presAssocID="{27CAC39D-8E16-4CDC-956C-50CFE2E5141E}" presName="connectorText" presStyleLbl="sibTrans2D1" presStyleIdx="4" presStyleCnt="5"/>
      <dgm:spPr/>
    </dgm:pt>
    <dgm:pt modelId="{F2F58CCA-ABB4-4CA2-BE56-2C8000A9DB32}" type="pres">
      <dgm:prSet presAssocID="{7BF33329-0156-4B11-B335-0FC90091C26B}" presName="node" presStyleLbl="node1" presStyleIdx="5" presStyleCnt="6">
        <dgm:presLayoutVars>
          <dgm:bulletEnabled val="1"/>
        </dgm:presLayoutVars>
      </dgm:prSet>
      <dgm:spPr/>
    </dgm:pt>
  </dgm:ptLst>
  <dgm:cxnLst>
    <dgm:cxn modelId="{BA34F402-819F-405C-B685-051BC3BE999F}" type="presOf" srcId="{8CC85D58-930C-42BE-A5E8-F745D9DE36F7}" destId="{1EF0605E-3E7C-4583-A019-D730AD13DB99}" srcOrd="0" destOrd="0" presId="urn:microsoft.com/office/officeart/2005/8/layout/process5"/>
    <dgm:cxn modelId="{C05C8C13-3A31-4576-BB08-FC9F2385AB53}" type="presOf" srcId="{AD812282-0C88-4783-BCDC-1D4FBD52A7FF}" destId="{B5FC2B1B-1881-4CFB-9878-28B8F8DCAB1B}" srcOrd="0" destOrd="0" presId="urn:microsoft.com/office/officeart/2005/8/layout/process5"/>
    <dgm:cxn modelId="{824EF41F-F2A1-4D60-8B12-CBE36879DB09}" type="presOf" srcId="{217072E6-D5DC-43F3-AC47-DD8AA62868B0}" destId="{480EFF07-708F-44A3-81D1-D781B3B09339}" srcOrd="0" destOrd="0" presId="urn:microsoft.com/office/officeart/2005/8/layout/process5"/>
    <dgm:cxn modelId="{AD1BC322-082A-4F61-8A47-B708F9B6994D}" type="presOf" srcId="{40963FDD-400E-4B5D-8A7A-5C0EA200B1B8}" destId="{589757A2-AB2C-45F0-96BB-BAD2B12F9855}" srcOrd="1" destOrd="0" presId="urn:microsoft.com/office/officeart/2005/8/layout/process5"/>
    <dgm:cxn modelId="{4686782E-563B-4524-9C8B-68794EB4AD2C}" type="presOf" srcId="{27CAC39D-8E16-4CDC-956C-50CFE2E5141E}" destId="{ECA9E659-055F-4FA7-8272-DC5E812FD881}" srcOrd="0" destOrd="0" presId="urn:microsoft.com/office/officeart/2005/8/layout/process5"/>
    <dgm:cxn modelId="{2D5CC135-D881-438C-B7E5-CFE887DA4D38}" srcId="{BCFBEBCD-ED62-410C-AC6E-2025749F634A}" destId="{5ED92566-95E2-4087-A6CC-1046D344DC20}" srcOrd="4" destOrd="0" parTransId="{F14DBC6D-B8D3-4E1D-97A3-7B696C9CBF79}" sibTransId="{27CAC39D-8E16-4CDC-956C-50CFE2E5141E}"/>
    <dgm:cxn modelId="{906D5D3A-4B47-47DF-95CC-BFEC9ACC082E}" srcId="{BCFBEBCD-ED62-410C-AC6E-2025749F634A}" destId="{8CC85D58-930C-42BE-A5E8-F745D9DE36F7}" srcOrd="1" destOrd="0" parTransId="{07DB7CB8-D1F6-49E0-88CF-6FC34FE1004D}" sibTransId="{AD812282-0C88-4783-BCDC-1D4FBD52A7FF}"/>
    <dgm:cxn modelId="{ED80433D-DAA1-4F35-B9D0-FA24E3C6BED8}" type="presOf" srcId="{C1C2F501-7763-485C-BDFB-BE6E72C4390F}" destId="{CD0B7A7C-9EA3-487D-AC4D-CB33CB854906}" srcOrd="0" destOrd="0" presId="urn:microsoft.com/office/officeart/2005/8/layout/process5"/>
    <dgm:cxn modelId="{9C30605F-AC3B-43E4-B086-4F1CAC653144}" type="presOf" srcId="{27CAC39D-8E16-4CDC-956C-50CFE2E5141E}" destId="{16B0E5C8-54F0-4743-A914-35ADA5D1790D}" srcOrd="1" destOrd="0" presId="urn:microsoft.com/office/officeart/2005/8/layout/process5"/>
    <dgm:cxn modelId="{3DE7DC63-8C75-4F42-A4D5-2656E2266E29}" type="presOf" srcId="{AD812282-0C88-4783-BCDC-1D4FBD52A7FF}" destId="{9A43A1D2-69E6-4483-BD12-B8AE83620EFF}" srcOrd="1" destOrd="0" presId="urn:microsoft.com/office/officeart/2005/8/layout/process5"/>
    <dgm:cxn modelId="{ECEE5668-1862-4326-955D-743D8EA92A5F}" srcId="{BCFBEBCD-ED62-410C-AC6E-2025749F634A}" destId="{7BF33329-0156-4B11-B335-0FC90091C26B}" srcOrd="5" destOrd="0" parTransId="{B5770EAC-CFF2-4E8C-ABC8-A6DCCA5BEA50}" sibTransId="{5D242176-8E32-4A4B-9E86-B73A0D508EF8}"/>
    <dgm:cxn modelId="{A13FBC68-95AA-4342-9642-72BA0A28B367}" srcId="{BCFBEBCD-ED62-410C-AC6E-2025749F634A}" destId="{B8E87C1E-9479-4110-A7BB-FC8375360C06}" srcOrd="0" destOrd="0" parTransId="{9E499F3C-A3E1-4C5E-B88F-5BDF458D4FF4}" sibTransId="{A490E05A-68AA-4EB3-9F1E-5F6FDEF978C6}"/>
    <dgm:cxn modelId="{B6FF754A-FDD2-4458-BD46-ECB7AB318F1A}" type="presOf" srcId="{3BFAFD01-AE66-4045-8EFD-F8264187719F}" destId="{BB897262-F074-47E6-80AE-9A22A77E4887}" srcOrd="0" destOrd="0" presId="urn:microsoft.com/office/officeart/2005/8/layout/process5"/>
    <dgm:cxn modelId="{E2EFB052-A4D6-4BB4-9A7D-F34BEC4D7512}" type="presOf" srcId="{B8E87C1E-9479-4110-A7BB-FC8375360C06}" destId="{0E82EBB1-AFF3-47CC-8C26-385145FBC0A8}" srcOrd="0" destOrd="0" presId="urn:microsoft.com/office/officeart/2005/8/layout/process5"/>
    <dgm:cxn modelId="{85BA6B80-B4F7-4281-B051-83110FF1B6C4}" srcId="{BCFBEBCD-ED62-410C-AC6E-2025749F634A}" destId="{3BFAFD01-AE66-4045-8EFD-F8264187719F}" srcOrd="2" destOrd="0" parTransId="{18559D61-24C8-42AC-89A5-DE8803028544}" sibTransId="{217072E6-D5DC-43F3-AC47-DD8AA62868B0}"/>
    <dgm:cxn modelId="{93335A88-F78D-4725-8BBD-E8DFB779C70D}" type="presOf" srcId="{40963FDD-400E-4B5D-8A7A-5C0EA200B1B8}" destId="{EC721DEA-6110-40C8-9A3B-557ADE116572}" srcOrd="0" destOrd="0" presId="urn:microsoft.com/office/officeart/2005/8/layout/process5"/>
    <dgm:cxn modelId="{A4696E95-6739-4F52-96EA-4813EE68C8C8}" srcId="{BCFBEBCD-ED62-410C-AC6E-2025749F634A}" destId="{C1C2F501-7763-485C-BDFB-BE6E72C4390F}" srcOrd="3" destOrd="0" parTransId="{9553B37E-041C-4814-B19F-132E6D804F75}" sibTransId="{40963FDD-400E-4B5D-8A7A-5C0EA200B1B8}"/>
    <dgm:cxn modelId="{2D2B67B7-6183-4190-9FA5-2C472934DF38}" type="presOf" srcId="{217072E6-D5DC-43F3-AC47-DD8AA62868B0}" destId="{C79B4FC7-79DC-4C61-A0DD-E1879CE77BD4}" srcOrd="1" destOrd="0" presId="urn:microsoft.com/office/officeart/2005/8/layout/process5"/>
    <dgm:cxn modelId="{0AC889C7-C258-44ED-A962-6F49AD2F2EE0}" type="presOf" srcId="{A490E05A-68AA-4EB3-9F1E-5F6FDEF978C6}" destId="{B09B9803-126E-4C9C-A31D-7ADAB9B44CB9}" srcOrd="0" destOrd="0" presId="urn:microsoft.com/office/officeart/2005/8/layout/process5"/>
    <dgm:cxn modelId="{C406AADA-1FEB-4F37-AD02-DA719E675579}" type="presOf" srcId="{BCFBEBCD-ED62-410C-AC6E-2025749F634A}" destId="{DFAD8646-2A0E-4395-BD7E-E5FADD185011}" srcOrd="0" destOrd="0" presId="urn:microsoft.com/office/officeart/2005/8/layout/process5"/>
    <dgm:cxn modelId="{D24D2CDC-3AFF-46FD-88E8-EFBC9D22D063}" type="presOf" srcId="{7BF33329-0156-4B11-B335-0FC90091C26B}" destId="{F2F58CCA-ABB4-4CA2-BE56-2C8000A9DB32}" srcOrd="0" destOrd="0" presId="urn:microsoft.com/office/officeart/2005/8/layout/process5"/>
    <dgm:cxn modelId="{FC94AAE1-7AAA-4F80-9BB8-374199F6B095}" type="presOf" srcId="{A490E05A-68AA-4EB3-9F1E-5F6FDEF978C6}" destId="{E58AFE0E-C7A9-463B-B933-DFC98438BF99}" srcOrd="1" destOrd="0" presId="urn:microsoft.com/office/officeart/2005/8/layout/process5"/>
    <dgm:cxn modelId="{24A26CE9-7A4F-4966-9AC6-39FAB30F7691}" type="presOf" srcId="{5ED92566-95E2-4087-A6CC-1046D344DC20}" destId="{14DA690F-B525-4F3E-A6C7-F2005E0981EC}" srcOrd="0" destOrd="0" presId="urn:microsoft.com/office/officeart/2005/8/layout/process5"/>
    <dgm:cxn modelId="{C7BCD090-7885-485B-A510-28D33CC65794}" type="presParOf" srcId="{DFAD8646-2A0E-4395-BD7E-E5FADD185011}" destId="{0E82EBB1-AFF3-47CC-8C26-385145FBC0A8}" srcOrd="0" destOrd="0" presId="urn:microsoft.com/office/officeart/2005/8/layout/process5"/>
    <dgm:cxn modelId="{F8D2B3B2-9D7E-4696-8FC9-175EC876DE76}" type="presParOf" srcId="{DFAD8646-2A0E-4395-BD7E-E5FADD185011}" destId="{B09B9803-126E-4C9C-A31D-7ADAB9B44CB9}" srcOrd="1" destOrd="0" presId="urn:microsoft.com/office/officeart/2005/8/layout/process5"/>
    <dgm:cxn modelId="{0C7A2834-3A50-4E81-952C-E3A13DCB54C9}" type="presParOf" srcId="{B09B9803-126E-4C9C-A31D-7ADAB9B44CB9}" destId="{E58AFE0E-C7A9-463B-B933-DFC98438BF99}" srcOrd="0" destOrd="0" presId="urn:microsoft.com/office/officeart/2005/8/layout/process5"/>
    <dgm:cxn modelId="{C3105C23-DE19-45C5-A2D9-E4C6FCE20596}" type="presParOf" srcId="{DFAD8646-2A0E-4395-BD7E-E5FADD185011}" destId="{1EF0605E-3E7C-4583-A019-D730AD13DB99}" srcOrd="2" destOrd="0" presId="urn:microsoft.com/office/officeart/2005/8/layout/process5"/>
    <dgm:cxn modelId="{D4B92D8B-8CE0-4F24-B501-7E18F872E17E}" type="presParOf" srcId="{DFAD8646-2A0E-4395-BD7E-E5FADD185011}" destId="{B5FC2B1B-1881-4CFB-9878-28B8F8DCAB1B}" srcOrd="3" destOrd="0" presId="urn:microsoft.com/office/officeart/2005/8/layout/process5"/>
    <dgm:cxn modelId="{886A3205-2B30-4217-B4C5-6DCCE0B4E23A}" type="presParOf" srcId="{B5FC2B1B-1881-4CFB-9878-28B8F8DCAB1B}" destId="{9A43A1D2-69E6-4483-BD12-B8AE83620EFF}" srcOrd="0" destOrd="0" presId="urn:microsoft.com/office/officeart/2005/8/layout/process5"/>
    <dgm:cxn modelId="{842BDB21-2667-47AF-AE30-869E2A21F438}" type="presParOf" srcId="{DFAD8646-2A0E-4395-BD7E-E5FADD185011}" destId="{BB897262-F074-47E6-80AE-9A22A77E4887}" srcOrd="4" destOrd="0" presId="urn:microsoft.com/office/officeart/2005/8/layout/process5"/>
    <dgm:cxn modelId="{893F01B3-C8F8-4E01-BD18-DB0A5D1B815F}" type="presParOf" srcId="{DFAD8646-2A0E-4395-BD7E-E5FADD185011}" destId="{480EFF07-708F-44A3-81D1-D781B3B09339}" srcOrd="5" destOrd="0" presId="urn:microsoft.com/office/officeart/2005/8/layout/process5"/>
    <dgm:cxn modelId="{AB501458-A073-4791-9522-9B0BBA892ED2}" type="presParOf" srcId="{480EFF07-708F-44A3-81D1-D781B3B09339}" destId="{C79B4FC7-79DC-4C61-A0DD-E1879CE77BD4}" srcOrd="0" destOrd="0" presId="urn:microsoft.com/office/officeart/2005/8/layout/process5"/>
    <dgm:cxn modelId="{1F7A4F23-6B65-4C92-8BBC-640F876253D8}" type="presParOf" srcId="{DFAD8646-2A0E-4395-BD7E-E5FADD185011}" destId="{CD0B7A7C-9EA3-487D-AC4D-CB33CB854906}" srcOrd="6" destOrd="0" presId="urn:microsoft.com/office/officeart/2005/8/layout/process5"/>
    <dgm:cxn modelId="{AD68866C-F8C0-474D-8EB8-926D75ECD1C7}" type="presParOf" srcId="{DFAD8646-2A0E-4395-BD7E-E5FADD185011}" destId="{EC721DEA-6110-40C8-9A3B-557ADE116572}" srcOrd="7" destOrd="0" presId="urn:microsoft.com/office/officeart/2005/8/layout/process5"/>
    <dgm:cxn modelId="{1C268028-55A8-49FD-B8BF-89FA01A8C6DF}" type="presParOf" srcId="{EC721DEA-6110-40C8-9A3B-557ADE116572}" destId="{589757A2-AB2C-45F0-96BB-BAD2B12F9855}" srcOrd="0" destOrd="0" presId="urn:microsoft.com/office/officeart/2005/8/layout/process5"/>
    <dgm:cxn modelId="{72643093-E8E9-4477-856F-A033B6B92EE3}" type="presParOf" srcId="{DFAD8646-2A0E-4395-BD7E-E5FADD185011}" destId="{14DA690F-B525-4F3E-A6C7-F2005E0981EC}" srcOrd="8" destOrd="0" presId="urn:microsoft.com/office/officeart/2005/8/layout/process5"/>
    <dgm:cxn modelId="{1FEAB9B1-5C0C-4B15-BB98-937F6D94AD22}" type="presParOf" srcId="{DFAD8646-2A0E-4395-BD7E-E5FADD185011}" destId="{ECA9E659-055F-4FA7-8272-DC5E812FD881}" srcOrd="9" destOrd="0" presId="urn:microsoft.com/office/officeart/2005/8/layout/process5"/>
    <dgm:cxn modelId="{A79C5D6C-2644-47A2-B607-4588D9ADF70E}" type="presParOf" srcId="{ECA9E659-055F-4FA7-8272-DC5E812FD881}" destId="{16B0E5C8-54F0-4743-A914-35ADA5D1790D}" srcOrd="0" destOrd="0" presId="urn:microsoft.com/office/officeart/2005/8/layout/process5"/>
    <dgm:cxn modelId="{A11C19EC-D588-429B-89A5-8DF7FEC5A8CA}" type="presParOf" srcId="{DFAD8646-2A0E-4395-BD7E-E5FADD185011}" destId="{F2F58CCA-ABB4-4CA2-BE56-2C8000A9DB32}"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401716-8B39-408B-A76F-D9AA13F5EB41}"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951008E-B38F-45F6-B23F-6B78FC17D3BE}">
      <dgm:prSet phldrT="[Text]"/>
      <dgm:spPr/>
      <dgm:t>
        <a:bodyPr/>
        <a:lstStyle/>
        <a:p>
          <a:r>
            <a:rPr lang="en-US" dirty="0"/>
            <a:t>Evaluate data by checking if null values exist, and the frequency of launch sites and orbits</a:t>
          </a:r>
        </a:p>
      </dgm:t>
    </dgm:pt>
    <dgm:pt modelId="{3FF9763E-F8EE-4E30-934C-D6D7869AFFC8}" type="parTrans" cxnId="{08C48B0A-D93F-4758-860C-A1AF8AF39C7D}">
      <dgm:prSet/>
      <dgm:spPr/>
      <dgm:t>
        <a:bodyPr/>
        <a:lstStyle/>
        <a:p>
          <a:endParaRPr lang="en-US"/>
        </a:p>
      </dgm:t>
    </dgm:pt>
    <dgm:pt modelId="{35F06D46-E1F1-4C8A-B6A0-344BAE69621B}" type="sibTrans" cxnId="{08C48B0A-D93F-4758-860C-A1AF8AF39C7D}">
      <dgm:prSet/>
      <dgm:spPr/>
      <dgm:t>
        <a:bodyPr/>
        <a:lstStyle/>
        <a:p>
          <a:endParaRPr lang="en-US"/>
        </a:p>
      </dgm:t>
    </dgm:pt>
    <dgm:pt modelId="{216CCD94-906E-4A54-8E2D-7B271F3BB5B8}">
      <dgm:prSet phldrT="[Text]"/>
      <dgm:spPr/>
      <dgm:t>
        <a:bodyPr/>
        <a:lstStyle/>
        <a:p>
          <a:r>
            <a:rPr lang="en-US" dirty="0"/>
            <a:t>Identify the bad outcomes</a:t>
          </a:r>
        </a:p>
      </dgm:t>
    </dgm:pt>
    <dgm:pt modelId="{17272884-6434-4889-9E65-71E54872DB6B}" type="parTrans" cxnId="{D2DF9C1D-F305-41B9-8E0D-C47EE9180354}">
      <dgm:prSet/>
      <dgm:spPr/>
      <dgm:t>
        <a:bodyPr/>
        <a:lstStyle/>
        <a:p>
          <a:endParaRPr lang="en-US"/>
        </a:p>
      </dgm:t>
    </dgm:pt>
    <dgm:pt modelId="{795D9088-49C6-4248-ACEA-8840BE80BAC7}" type="sibTrans" cxnId="{D2DF9C1D-F305-41B9-8E0D-C47EE9180354}">
      <dgm:prSet/>
      <dgm:spPr/>
      <dgm:t>
        <a:bodyPr/>
        <a:lstStyle/>
        <a:p>
          <a:endParaRPr lang="en-US"/>
        </a:p>
      </dgm:t>
    </dgm:pt>
    <dgm:pt modelId="{5E3360CF-2779-4C51-A5C1-99071B01733C}">
      <dgm:prSet phldrT="[Text]"/>
      <dgm:spPr/>
      <dgm:t>
        <a:bodyPr/>
        <a:lstStyle/>
        <a:p>
          <a:r>
            <a:rPr lang="en-US" dirty="0"/>
            <a:t>Create new variable called class which indicates success for first stage landing </a:t>
          </a:r>
        </a:p>
      </dgm:t>
    </dgm:pt>
    <dgm:pt modelId="{F6D7C785-C20E-4155-8336-36DB47CF89E8}" type="parTrans" cxnId="{6DEFE6D9-6963-4111-8C37-B680144DC3EF}">
      <dgm:prSet/>
      <dgm:spPr/>
      <dgm:t>
        <a:bodyPr/>
        <a:lstStyle/>
        <a:p>
          <a:endParaRPr lang="en-US"/>
        </a:p>
      </dgm:t>
    </dgm:pt>
    <dgm:pt modelId="{C68673FE-ACB7-425A-9047-C86D67F32AF7}" type="sibTrans" cxnId="{6DEFE6D9-6963-4111-8C37-B680144DC3EF}">
      <dgm:prSet/>
      <dgm:spPr/>
      <dgm:t>
        <a:bodyPr/>
        <a:lstStyle/>
        <a:p>
          <a:endParaRPr lang="en-US"/>
        </a:p>
      </dgm:t>
    </dgm:pt>
    <dgm:pt modelId="{4A23097A-AA73-42FF-B530-DF25FA0B7020}">
      <dgm:prSet phldrT="[Text]"/>
      <dgm:spPr/>
      <dgm:t>
        <a:bodyPr/>
        <a:lstStyle/>
        <a:p>
          <a:r>
            <a:rPr lang="en-US" dirty="0"/>
            <a:t>Save the data to indexed CSV</a:t>
          </a:r>
        </a:p>
      </dgm:t>
    </dgm:pt>
    <dgm:pt modelId="{13BC8888-0A34-4365-A3CF-159432C6F0D4}" type="parTrans" cxnId="{BB5F8BFC-1DE4-4DA8-BEE6-08BD62B92E81}">
      <dgm:prSet/>
      <dgm:spPr/>
      <dgm:t>
        <a:bodyPr/>
        <a:lstStyle/>
        <a:p>
          <a:endParaRPr lang="en-US"/>
        </a:p>
      </dgm:t>
    </dgm:pt>
    <dgm:pt modelId="{9CD01F92-084F-48DE-96A9-68751AC9D094}" type="sibTrans" cxnId="{BB5F8BFC-1DE4-4DA8-BEE6-08BD62B92E81}">
      <dgm:prSet/>
      <dgm:spPr/>
      <dgm:t>
        <a:bodyPr/>
        <a:lstStyle/>
        <a:p>
          <a:endParaRPr lang="en-US"/>
        </a:p>
      </dgm:t>
    </dgm:pt>
    <dgm:pt modelId="{573FD680-C845-4C1F-87FD-40BC60542E3E}" type="pres">
      <dgm:prSet presAssocID="{33401716-8B39-408B-A76F-D9AA13F5EB41}" presName="diagram" presStyleCnt="0">
        <dgm:presLayoutVars>
          <dgm:dir/>
          <dgm:resizeHandles val="exact"/>
        </dgm:presLayoutVars>
      </dgm:prSet>
      <dgm:spPr/>
    </dgm:pt>
    <dgm:pt modelId="{D4E9B6E7-1016-4251-9A5D-81B5FB512081}" type="pres">
      <dgm:prSet presAssocID="{7951008E-B38F-45F6-B23F-6B78FC17D3BE}" presName="node" presStyleLbl="node1" presStyleIdx="0" presStyleCnt="4">
        <dgm:presLayoutVars>
          <dgm:bulletEnabled val="1"/>
        </dgm:presLayoutVars>
      </dgm:prSet>
      <dgm:spPr/>
    </dgm:pt>
    <dgm:pt modelId="{28721C38-D581-4689-AC35-BB1BE5B67C72}" type="pres">
      <dgm:prSet presAssocID="{35F06D46-E1F1-4C8A-B6A0-344BAE69621B}" presName="sibTrans" presStyleLbl="sibTrans2D1" presStyleIdx="0" presStyleCnt="3"/>
      <dgm:spPr/>
    </dgm:pt>
    <dgm:pt modelId="{081E48E7-D1DB-404D-BC29-C1944B6D0754}" type="pres">
      <dgm:prSet presAssocID="{35F06D46-E1F1-4C8A-B6A0-344BAE69621B}" presName="connectorText" presStyleLbl="sibTrans2D1" presStyleIdx="0" presStyleCnt="3"/>
      <dgm:spPr/>
    </dgm:pt>
    <dgm:pt modelId="{37658741-52C8-4BD0-B0CF-0A44B25F82CB}" type="pres">
      <dgm:prSet presAssocID="{216CCD94-906E-4A54-8E2D-7B271F3BB5B8}" presName="node" presStyleLbl="node1" presStyleIdx="1" presStyleCnt="4">
        <dgm:presLayoutVars>
          <dgm:bulletEnabled val="1"/>
        </dgm:presLayoutVars>
      </dgm:prSet>
      <dgm:spPr/>
    </dgm:pt>
    <dgm:pt modelId="{68A3C0CF-092A-49D0-91DC-50DF2BB27F64}" type="pres">
      <dgm:prSet presAssocID="{795D9088-49C6-4248-ACEA-8840BE80BAC7}" presName="sibTrans" presStyleLbl="sibTrans2D1" presStyleIdx="1" presStyleCnt="3"/>
      <dgm:spPr/>
    </dgm:pt>
    <dgm:pt modelId="{40CFC861-3DBE-46A9-A730-F82940CFCAA7}" type="pres">
      <dgm:prSet presAssocID="{795D9088-49C6-4248-ACEA-8840BE80BAC7}" presName="connectorText" presStyleLbl="sibTrans2D1" presStyleIdx="1" presStyleCnt="3"/>
      <dgm:spPr/>
    </dgm:pt>
    <dgm:pt modelId="{596D7D37-24AD-4DAF-B8F0-D6D3F8A8C07E}" type="pres">
      <dgm:prSet presAssocID="{5E3360CF-2779-4C51-A5C1-99071B01733C}" presName="node" presStyleLbl="node1" presStyleIdx="2" presStyleCnt="4">
        <dgm:presLayoutVars>
          <dgm:bulletEnabled val="1"/>
        </dgm:presLayoutVars>
      </dgm:prSet>
      <dgm:spPr/>
    </dgm:pt>
    <dgm:pt modelId="{F7DD8D7E-D307-4F02-89E1-E5C67AECDE6D}" type="pres">
      <dgm:prSet presAssocID="{C68673FE-ACB7-425A-9047-C86D67F32AF7}" presName="sibTrans" presStyleLbl="sibTrans2D1" presStyleIdx="2" presStyleCnt="3"/>
      <dgm:spPr/>
    </dgm:pt>
    <dgm:pt modelId="{DB32FC46-F2F3-4F53-9531-D5AB3ABA7E7A}" type="pres">
      <dgm:prSet presAssocID="{C68673FE-ACB7-425A-9047-C86D67F32AF7}" presName="connectorText" presStyleLbl="sibTrans2D1" presStyleIdx="2" presStyleCnt="3"/>
      <dgm:spPr/>
    </dgm:pt>
    <dgm:pt modelId="{04EF8C31-2E1E-4709-A573-98BBE5FE0FC7}" type="pres">
      <dgm:prSet presAssocID="{4A23097A-AA73-42FF-B530-DF25FA0B7020}" presName="node" presStyleLbl="node1" presStyleIdx="3" presStyleCnt="4">
        <dgm:presLayoutVars>
          <dgm:bulletEnabled val="1"/>
        </dgm:presLayoutVars>
      </dgm:prSet>
      <dgm:spPr/>
    </dgm:pt>
  </dgm:ptLst>
  <dgm:cxnLst>
    <dgm:cxn modelId="{08C48B0A-D93F-4758-860C-A1AF8AF39C7D}" srcId="{33401716-8B39-408B-A76F-D9AA13F5EB41}" destId="{7951008E-B38F-45F6-B23F-6B78FC17D3BE}" srcOrd="0" destOrd="0" parTransId="{3FF9763E-F8EE-4E30-934C-D6D7869AFFC8}" sibTransId="{35F06D46-E1F1-4C8A-B6A0-344BAE69621B}"/>
    <dgm:cxn modelId="{D2DF9C1D-F305-41B9-8E0D-C47EE9180354}" srcId="{33401716-8B39-408B-A76F-D9AA13F5EB41}" destId="{216CCD94-906E-4A54-8E2D-7B271F3BB5B8}" srcOrd="1" destOrd="0" parTransId="{17272884-6434-4889-9E65-71E54872DB6B}" sibTransId="{795D9088-49C6-4248-ACEA-8840BE80BAC7}"/>
    <dgm:cxn modelId="{224C582E-2981-4E57-8B4D-D70303489753}" type="presOf" srcId="{795D9088-49C6-4248-ACEA-8840BE80BAC7}" destId="{40CFC861-3DBE-46A9-A730-F82940CFCAA7}" srcOrd="1" destOrd="0" presId="urn:microsoft.com/office/officeart/2005/8/layout/process5"/>
    <dgm:cxn modelId="{FD44B94C-4C59-4B88-BD1E-E83ADFC5B07E}" type="presOf" srcId="{7951008E-B38F-45F6-B23F-6B78FC17D3BE}" destId="{D4E9B6E7-1016-4251-9A5D-81B5FB512081}" srcOrd="0" destOrd="0" presId="urn:microsoft.com/office/officeart/2005/8/layout/process5"/>
    <dgm:cxn modelId="{54DB104D-8136-4075-9B62-DACC44D8F0BD}" type="presOf" srcId="{C68673FE-ACB7-425A-9047-C86D67F32AF7}" destId="{DB32FC46-F2F3-4F53-9531-D5AB3ABA7E7A}" srcOrd="1" destOrd="0" presId="urn:microsoft.com/office/officeart/2005/8/layout/process5"/>
    <dgm:cxn modelId="{995B5B53-82B4-4073-9CD8-29EDBDE4C69D}" type="presOf" srcId="{35F06D46-E1F1-4C8A-B6A0-344BAE69621B}" destId="{081E48E7-D1DB-404D-BC29-C1944B6D0754}" srcOrd="1" destOrd="0" presId="urn:microsoft.com/office/officeart/2005/8/layout/process5"/>
    <dgm:cxn modelId="{00ADA674-7BF1-4FD9-9C29-4E9E05A55711}" type="presOf" srcId="{35F06D46-E1F1-4C8A-B6A0-344BAE69621B}" destId="{28721C38-D581-4689-AC35-BB1BE5B67C72}" srcOrd="0" destOrd="0" presId="urn:microsoft.com/office/officeart/2005/8/layout/process5"/>
    <dgm:cxn modelId="{28C0F787-734D-4AA5-9B0E-1403E77D5ED3}" type="presOf" srcId="{4A23097A-AA73-42FF-B530-DF25FA0B7020}" destId="{04EF8C31-2E1E-4709-A573-98BBE5FE0FC7}" srcOrd="0" destOrd="0" presId="urn:microsoft.com/office/officeart/2005/8/layout/process5"/>
    <dgm:cxn modelId="{6DFD5A94-802D-4924-B59D-E522E1D124DD}" type="presOf" srcId="{795D9088-49C6-4248-ACEA-8840BE80BAC7}" destId="{68A3C0CF-092A-49D0-91DC-50DF2BB27F64}" srcOrd="0" destOrd="0" presId="urn:microsoft.com/office/officeart/2005/8/layout/process5"/>
    <dgm:cxn modelId="{F1D912B6-29FC-4AD7-8499-E4296F5E17A1}" type="presOf" srcId="{C68673FE-ACB7-425A-9047-C86D67F32AF7}" destId="{F7DD8D7E-D307-4F02-89E1-E5C67AECDE6D}" srcOrd="0" destOrd="0" presId="urn:microsoft.com/office/officeart/2005/8/layout/process5"/>
    <dgm:cxn modelId="{E35FA8C5-A08B-47B1-9B56-B8CCD4BFA009}" type="presOf" srcId="{216CCD94-906E-4A54-8E2D-7B271F3BB5B8}" destId="{37658741-52C8-4BD0-B0CF-0A44B25F82CB}" srcOrd="0" destOrd="0" presId="urn:microsoft.com/office/officeart/2005/8/layout/process5"/>
    <dgm:cxn modelId="{70BB7ACA-6FF3-4BAA-91D8-484840A8DA4D}" type="presOf" srcId="{33401716-8B39-408B-A76F-D9AA13F5EB41}" destId="{573FD680-C845-4C1F-87FD-40BC60542E3E}" srcOrd="0" destOrd="0" presId="urn:microsoft.com/office/officeart/2005/8/layout/process5"/>
    <dgm:cxn modelId="{6DEFE6D9-6963-4111-8C37-B680144DC3EF}" srcId="{33401716-8B39-408B-A76F-D9AA13F5EB41}" destId="{5E3360CF-2779-4C51-A5C1-99071B01733C}" srcOrd="2" destOrd="0" parTransId="{F6D7C785-C20E-4155-8336-36DB47CF89E8}" sibTransId="{C68673FE-ACB7-425A-9047-C86D67F32AF7}"/>
    <dgm:cxn modelId="{7C9336E8-44E0-4581-B214-72D5974C51F5}" type="presOf" srcId="{5E3360CF-2779-4C51-A5C1-99071B01733C}" destId="{596D7D37-24AD-4DAF-B8F0-D6D3F8A8C07E}" srcOrd="0" destOrd="0" presId="urn:microsoft.com/office/officeart/2005/8/layout/process5"/>
    <dgm:cxn modelId="{BB5F8BFC-1DE4-4DA8-BEE6-08BD62B92E81}" srcId="{33401716-8B39-408B-A76F-D9AA13F5EB41}" destId="{4A23097A-AA73-42FF-B530-DF25FA0B7020}" srcOrd="3" destOrd="0" parTransId="{13BC8888-0A34-4365-A3CF-159432C6F0D4}" sibTransId="{9CD01F92-084F-48DE-96A9-68751AC9D094}"/>
    <dgm:cxn modelId="{84F682CF-AD61-4B30-89FA-2814340DC8F8}" type="presParOf" srcId="{573FD680-C845-4C1F-87FD-40BC60542E3E}" destId="{D4E9B6E7-1016-4251-9A5D-81B5FB512081}" srcOrd="0" destOrd="0" presId="urn:microsoft.com/office/officeart/2005/8/layout/process5"/>
    <dgm:cxn modelId="{5FC48801-97D5-4F1A-8251-1BC30387D539}" type="presParOf" srcId="{573FD680-C845-4C1F-87FD-40BC60542E3E}" destId="{28721C38-D581-4689-AC35-BB1BE5B67C72}" srcOrd="1" destOrd="0" presId="urn:microsoft.com/office/officeart/2005/8/layout/process5"/>
    <dgm:cxn modelId="{F4644111-5F4F-42D1-9EB7-0D0EE38DF160}" type="presParOf" srcId="{28721C38-D581-4689-AC35-BB1BE5B67C72}" destId="{081E48E7-D1DB-404D-BC29-C1944B6D0754}" srcOrd="0" destOrd="0" presId="urn:microsoft.com/office/officeart/2005/8/layout/process5"/>
    <dgm:cxn modelId="{6D82F3E8-C7F3-45E9-A4FA-91762247CC07}" type="presParOf" srcId="{573FD680-C845-4C1F-87FD-40BC60542E3E}" destId="{37658741-52C8-4BD0-B0CF-0A44B25F82CB}" srcOrd="2" destOrd="0" presId="urn:microsoft.com/office/officeart/2005/8/layout/process5"/>
    <dgm:cxn modelId="{325AE7C4-B69A-4419-A057-0C35873528B4}" type="presParOf" srcId="{573FD680-C845-4C1F-87FD-40BC60542E3E}" destId="{68A3C0CF-092A-49D0-91DC-50DF2BB27F64}" srcOrd="3" destOrd="0" presId="urn:microsoft.com/office/officeart/2005/8/layout/process5"/>
    <dgm:cxn modelId="{C7FAF5F2-7A10-43DF-960F-E54BE85C834D}" type="presParOf" srcId="{68A3C0CF-092A-49D0-91DC-50DF2BB27F64}" destId="{40CFC861-3DBE-46A9-A730-F82940CFCAA7}" srcOrd="0" destOrd="0" presId="urn:microsoft.com/office/officeart/2005/8/layout/process5"/>
    <dgm:cxn modelId="{A82958B2-441C-4C9F-9A9A-9EF6E32197A7}" type="presParOf" srcId="{573FD680-C845-4C1F-87FD-40BC60542E3E}" destId="{596D7D37-24AD-4DAF-B8F0-D6D3F8A8C07E}" srcOrd="4" destOrd="0" presId="urn:microsoft.com/office/officeart/2005/8/layout/process5"/>
    <dgm:cxn modelId="{1D4372C4-3623-4614-8EF1-6EDBC8C3EE5C}" type="presParOf" srcId="{573FD680-C845-4C1F-87FD-40BC60542E3E}" destId="{F7DD8D7E-D307-4F02-89E1-E5C67AECDE6D}" srcOrd="5" destOrd="0" presId="urn:microsoft.com/office/officeart/2005/8/layout/process5"/>
    <dgm:cxn modelId="{2A0B7E1F-416B-44ED-AF12-36A05A285FDB}" type="presParOf" srcId="{F7DD8D7E-D307-4F02-89E1-E5C67AECDE6D}" destId="{DB32FC46-F2F3-4F53-9531-D5AB3ABA7E7A}" srcOrd="0" destOrd="0" presId="urn:microsoft.com/office/officeart/2005/8/layout/process5"/>
    <dgm:cxn modelId="{47C22671-739C-498F-B64B-75E6F0335D69}" type="presParOf" srcId="{573FD680-C845-4C1F-87FD-40BC60542E3E}" destId="{04EF8C31-2E1E-4709-A573-98BBE5FE0FC7}"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7E66FF-41C9-4615-AEEA-BAFC65D0DC58}"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4C26C37-1EDA-44A8-9116-D0B0D0FF2ECC}">
      <dgm:prSet phldrT="[Text]"/>
      <dgm:spPr/>
      <dgm:t>
        <a:bodyPr/>
        <a:lstStyle/>
        <a:p>
          <a:r>
            <a:rPr lang="en-US" dirty="0"/>
            <a:t>Create result NumPy array and set it to the class column from the data</a:t>
          </a:r>
        </a:p>
      </dgm:t>
    </dgm:pt>
    <dgm:pt modelId="{AE4BC3E4-F2F4-40D7-869E-DC570032F4CA}" type="parTrans" cxnId="{3329721A-8BC5-4144-8960-12D87F143B51}">
      <dgm:prSet/>
      <dgm:spPr/>
      <dgm:t>
        <a:bodyPr/>
        <a:lstStyle/>
        <a:p>
          <a:endParaRPr lang="en-US"/>
        </a:p>
      </dgm:t>
    </dgm:pt>
    <dgm:pt modelId="{CD3730BC-8622-4771-BD08-27C1AFD0F299}" type="sibTrans" cxnId="{3329721A-8BC5-4144-8960-12D87F143B51}">
      <dgm:prSet/>
      <dgm:spPr/>
      <dgm:t>
        <a:bodyPr/>
        <a:lstStyle/>
        <a:p>
          <a:endParaRPr lang="en-US"/>
        </a:p>
      </dgm:t>
    </dgm:pt>
    <dgm:pt modelId="{F1256CDE-B023-441E-AB29-8398566CEE4F}">
      <dgm:prSet phldrT="[Text]"/>
      <dgm:spPr/>
      <dgm:t>
        <a:bodyPr/>
        <a:lstStyle/>
        <a:p>
          <a:r>
            <a:rPr lang="en-US" dirty="0"/>
            <a:t>Standardize our data with a standard scaler</a:t>
          </a:r>
        </a:p>
      </dgm:t>
    </dgm:pt>
    <dgm:pt modelId="{19957405-618A-4BCB-A73A-F3E1AC0BCA97}" type="parTrans" cxnId="{3B03A588-D9F2-48AF-9466-0BE516F17342}">
      <dgm:prSet/>
      <dgm:spPr/>
      <dgm:t>
        <a:bodyPr/>
        <a:lstStyle/>
        <a:p>
          <a:endParaRPr lang="en-US"/>
        </a:p>
      </dgm:t>
    </dgm:pt>
    <dgm:pt modelId="{DCC44EDE-526A-4AD1-9B27-EBDF7E49E9C7}" type="sibTrans" cxnId="{3B03A588-D9F2-48AF-9466-0BE516F17342}">
      <dgm:prSet/>
      <dgm:spPr/>
      <dgm:t>
        <a:bodyPr/>
        <a:lstStyle/>
        <a:p>
          <a:endParaRPr lang="en-US"/>
        </a:p>
      </dgm:t>
    </dgm:pt>
    <dgm:pt modelId="{5E50E39A-F5BB-466E-AE10-7ECAC5A4B1ED}">
      <dgm:prSet phldrT="[Text]"/>
      <dgm:spPr/>
      <dgm:t>
        <a:bodyPr/>
        <a:lstStyle/>
        <a:p>
          <a:r>
            <a:rPr lang="en-US" dirty="0"/>
            <a:t>Run on different models to see what scores best</a:t>
          </a:r>
        </a:p>
      </dgm:t>
    </dgm:pt>
    <dgm:pt modelId="{4A5E0D67-3378-4621-A970-D525D9BCA528}" type="parTrans" cxnId="{A448C66F-1462-4272-810A-160DF38CB840}">
      <dgm:prSet/>
      <dgm:spPr/>
      <dgm:t>
        <a:bodyPr/>
        <a:lstStyle/>
        <a:p>
          <a:endParaRPr lang="en-US"/>
        </a:p>
      </dgm:t>
    </dgm:pt>
    <dgm:pt modelId="{2282205C-ED97-4867-A0AA-EBA71A91AE0F}" type="sibTrans" cxnId="{A448C66F-1462-4272-810A-160DF38CB840}">
      <dgm:prSet/>
      <dgm:spPr/>
      <dgm:t>
        <a:bodyPr/>
        <a:lstStyle/>
        <a:p>
          <a:endParaRPr lang="en-US"/>
        </a:p>
      </dgm:t>
    </dgm:pt>
    <dgm:pt modelId="{E7F92557-368A-4F09-B1C4-17F6B8BCC588}">
      <dgm:prSet phldrT="[Text]"/>
      <dgm:spPr/>
      <dgm:t>
        <a:bodyPr/>
        <a:lstStyle/>
        <a:p>
          <a:r>
            <a:rPr lang="en-US" dirty="0"/>
            <a:t>Split the data into a random training, test groups, 80/20</a:t>
          </a:r>
        </a:p>
      </dgm:t>
    </dgm:pt>
    <dgm:pt modelId="{6E6F0FF5-E5E1-4FA8-A031-17C838FCFE4C}" type="parTrans" cxnId="{BF671695-688C-4A35-A9BD-1E9D988199CC}">
      <dgm:prSet/>
      <dgm:spPr/>
      <dgm:t>
        <a:bodyPr/>
        <a:lstStyle/>
        <a:p>
          <a:endParaRPr lang="en-US"/>
        </a:p>
      </dgm:t>
    </dgm:pt>
    <dgm:pt modelId="{E23751DD-54D2-4973-B705-A7220A93FFBA}" type="sibTrans" cxnId="{BF671695-688C-4A35-A9BD-1E9D988199CC}">
      <dgm:prSet/>
      <dgm:spPr/>
      <dgm:t>
        <a:bodyPr/>
        <a:lstStyle/>
        <a:p>
          <a:endParaRPr lang="en-US"/>
        </a:p>
      </dgm:t>
    </dgm:pt>
    <dgm:pt modelId="{096F1DBD-7DCB-444D-AA37-6C587D0E5759}" type="pres">
      <dgm:prSet presAssocID="{437E66FF-41C9-4615-AEEA-BAFC65D0DC58}" presName="diagram" presStyleCnt="0">
        <dgm:presLayoutVars>
          <dgm:dir/>
          <dgm:resizeHandles val="exact"/>
        </dgm:presLayoutVars>
      </dgm:prSet>
      <dgm:spPr/>
    </dgm:pt>
    <dgm:pt modelId="{92351EF2-6724-4B91-B7E7-63D305BD517E}" type="pres">
      <dgm:prSet presAssocID="{04C26C37-1EDA-44A8-9116-D0B0D0FF2ECC}" presName="node" presStyleLbl="node1" presStyleIdx="0" presStyleCnt="4">
        <dgm:presLayoutVars>
          <dgm:bulletEnabled val="1"/>
        </dgm:presLayoutVars>
      </dgm:prSet>
      <dgm:spPr/>
    </dgm:pt>
    <dgm:pt modelId="{A5E490EF-BD60-47E5-B236-563FBE612F98}" type="pres">
      <dgm:prSet presAssocID="{CD3730BC-8622-4771-BD08-27C1AFD0F299}" presName="sibTrans" presStyleLbl="sibTrans2D1" presStyleIdx="0" presStyleCnt="3"/>
      <dgm:spPr/>
    </dgm:pt>
    <dgm:pt modelId="{5F7E9896-09EC-4AEA-800D-CE9990342C7F}" type="pres">
      <dgm:prSet presAssocID="{CD3730BC-8622-4771-BD08-27C1AFD0F299}" presName="connectorText" presStyleLbl="sibTrans2D1" presStyleIdx="0" presStyleCnt="3"/>
      <dgm:spPr/>
    </dgm:pt>
    <dgm:pt modelId="{66DD0D97-1119-47AF-B3A2-59E46FCF9534}" type="pres">
      <dgm:prSet presAssocID="{F1256CDE-B023-441E-AB29-8398566CEE4F}" presName="node" presStyleLbl="node1" presStyleIdx="1" presStyleCnt="4">
        <dgm:presLayoutVars>
          <dgm:bulletEnabled val="1"/>
        </dgm:presLayoutVars>
      </dgm:prSet>
      <dgm:spPr/>
    </dgm:pt>
    <dgm:pt modelId="{17B3EBB0-229F-4964-B362-38ACFF381DAA}" type="pres">
      <dgm:prSet presAssocID="{DCC44EDE-526A-4AD1-9B27-EBDF7E49E9C7}" presName="sibTrans" presStyleLbl="sibTrans2D1" presStyleIdx="1" presStyleCnt="3"/>
      <dgm:spPr/>
    </dgm:pt>
    <dgm:pt modelId="{EFDF86D4-D9CC-425F-A84E-52901EF4E8ED}" type="pres">
      <dgm:prSet presAssocID="{DCC44EDE-526A-4AD1-9B27-EBDF7E49E9C7}" presName="connectorText" presStyleLbl="sibTrans2D1" presStyleIdx="1" presStyleCnt="3"/>
      <dgm:spPr/>
    </dgm:pt>
    <dgm:pt modelId="{7C248E02-2960-476A-94A9-F305443C2C99}" type="pres">
      <dgm:prSet presAssocID="{E7F92557-368A-4F09-B1C4-17F6B8BCC588}" presName="node" presStyleLbl="node1" presStyleIdx="2" presStyleCnt="4">
        <dgm:presLayoutVars>
          <dgm:bulletEnabled val="1"/>
        </dgm:presLayoutVars>
      </dgm:prSet>
      <dgm:spPr/>
    </dgm:pt>
    <dgm:pt modelId="{4FC21680-155E-41A1-A672-B24CE477DB67}" type="pres">
      <dgm:prSet presAssocID="{E23751DD-54D2-4973-B705-A7220A93FFBA}" presName="sibTrans" presStyleLbl="sibTrans2D1" presStyleIdx="2" presStyleCnt="3"/>
      <dgm:spPr/>
    </dgm:pt>
    <dgm:pt modelId="{0860C695-2263-4499-BB99-00AFE64D3D0F}" type="pres">
      <dgm:prSet presAssocID="{E23751DD-54D2-4973-B705-A7220A93FFBA}" presName="connectorText" presStyleLbl="sibTrans2D1" presStyleIdx="2" presStyleCnt="3"/>
      <dgm:spPr/>
    </dgm:pt>
    <dgm:pt modelId="{FA9FD9D4-D951-43C2-951C-36D24008E6F6}" type="pres">
      <dgm:prSet presAssocID="{5E50E39A-F5BB-466E-AE10-7ECAC5A4B1ED}" presName="node" presStyleLbl="node1" presStyleIdx="3" presStyleCnt="4">
        <dgm:presLayoutVars>
          <dgm:bulletEnabled val="1"/>
        </dgm:presLayoutVars>
      </dgm:prSet>
      <dgm:spPr/>
    </dgm:pt>
  </dgm:ptLst>
  <dgm:cxnLst>
    <dgm:cxn modelId="{999E6E06-B0D7-46EC-B883-A8ECFADD72C6}" type="presOf" srcId="{DCC44EDE-526A-4AD1-9B27-EBDF7E49E9C7}" destId="{EFDF86D4-D9CC-425F-A84E-52901EF4E8ED}" srcOrd="1" destOrd="0" presId="urn:microsoft.com/office/officeart/2005/8/layout/process5"/>
    <dgm:cxn modelId="{06D98B16-D3AC-46B7-9640-52DB82E0F648}" type="presOf" srcId="{CD3730BC-8622-4771-BD08-27C1AFD0F299}" destId="{A5E490EF-BD60-47E5-B236-563FBE612F98}" srcOrd="0" destOrd="0" presId="urn:microsoft.com/office/officeart/2005/8/layout/process5"/>
    <dgm:cxn modelId="{3329721A-8BC5-4144-8960-12D87F143B51}" srcId="{437E66FF-41C9-4615-AEEA-BAFC65D0DC58}" destId="{04C26C37-1EDA-44A8-9116-D0B0D0FF2ECC}" srcOrd="0" destOrd="0" parTransId="{AE4BC3E4-F2F4-40D7-869E-DC570032F4CA}" sibTransId="{CD3730BC-8622-4771-BD08-27C1AFD0F299}"/>
    <dgm:cxn modelId="{F423791B-391E-4150-960B-46332928E855}" type="presOf" srcId="{DCC44EDE-526A-4AD1-9B27-EBDF7E49E9C7}" destId="{17B3EBB0-229F-4964-B362-38ACFF381DAA}" srcOrd="0" destOrd="0" presId="urn:microsoft.com/office/officeart/2005/8/layout/process5"/>
    <dgm:cxn modelId="{4DDEAB36-9F30-4D78-8D2F-F1022061AA60}" type="presOf" srcId="{5E50E39A-F5BB-466E-AE10-7ECAC5A4B1ED}" destId="{FA9FD9D4-D951-43C2-951C-36D24008E6F6}" srcOrd="0" destOrd="0" presId="urn:microsoft.com/office/officeart/2005/8/layout/process5"/>
    <dgm:cxn modelId="{5FF8A56F-7C69-4833-A6A4-2F8FE09C11DB}" type="presOf" srcId="{E23751DD-54D2-4973-B705-A7220A93FFBA}" destId="{4FC21680-155E-41A1-A672-B24CE477DB67}" srcOrd="0" destOrd="0" presId="urn:microsoft.com/office/officeart/2005/8/layout/process5"/>
    <dgm:cxn modelId="{A448C66F-1462-4272-810A-160DF38CB840}" srcId="{437E66FF-41C9-4615-AEEA-BAFC65D0DC58}" destId="{5E50E39A-F5BB-466E-AE10-7ECAC5A4B1ED}" srcOrd="3" destOrd="0" parTransId="{4A5E0D67-3378-4621-A970-D525D9BCA528}" sibTransId="{2282205C-ED97-4867-A0AA-EBA71A91AE0F}"/>
    <dgm:cxn modelId="{650DFF4F-7C29-42FC-A787-2526A38FDDD5}" type="presOf" srcId="{04C26C37-1EDA-44A8-9116-D0B0D0FF2ECC}" destId="{92351EF2-6724-4B91-B7E7-63D305BD517E}" srcOrd="0" destOrd="0" presId="urn:microsoft.com/office/officeart/2005/8/layout/process5"/>
    <dgm:cxn modelId="{FFA8007E-C7B2-4F62-B61A-90D81DC94980}" type="presOf" srcId="{E23751DD-54D2-4973-B705-A7220A93FFBA}" destId="{0860C695-2263-4499-BB99-00AFE64D3D0F}" srcOrd="1" destOrd="0" presId="urn:microsoft.com/office/officeart/2005/8/layout/process5"/>
    <dgm:cxn modelId="{3B03A588-D9F2-48AF-9466-0BE516F17342}" srcId="{437E66FF-41C9-4615-AEEA-BAFC65D0DC58}" destId="{F1256CDE-B023-441E-AB29-8398566CEE4F}" srcOrd="1" destOrd="0" parTransId="{19957405-618A-4BCB-A73A-F3E1AC0BCA97}" sibTransId="{DCC44EDE-526A-4AD1-9B27-EBDF7E49E9C7}"/>
    <dgm:cxn modelId="{BF671695-688C-4A35-A9BD-1E9D988199CC}" srcId="{437E66FF-41C9-4615-AEEA-BAFC65D0DC58}" destId="{E7F92557-368A-4F09-B1C4-17F6B8BCC588}" srcOrd="2" destOrd="0" parTransId="{6E6F0FF5-E5E1-4FA8-A031-17C838FCFE4C}" sibTransId="{E23751DD-54D2-4973-B705-A7220A93FFBA}"/>
    <dgm:cxn modelId="{073E30A8-499B-4A9C-9E48-6D6BFC210237}" type="presOf" srcId="{437E66FF-41C9-4615-AEEA-BAFC65D0DC58}" destId="{096F1DBD-7DCB-444D-AA37-6C587D0E5759}" srcOrd="0" destOrd="0" presId="urn:microsoft.com/office/officeart/2005/8/layout/process5"/>
    <dgm:cxn modelId="{611210E6-1B17-4EC6-819C-F7CA34DDAB75}" type="presOf" srcId="{F1256CDE-B023-441E-AB29-8398566CEE4F}" destId="{66DD0D97-1119-47AF-B3A2-59E46FCF9534}" srcOrd="0" destOrd="0" presId="urn:microsoft.com/office/officeart/2005/8/layout/process5"/>
    <dgm:cxn modelId="{E1BA60EC-3A52-4A80-96FD-CA397FB0F22E}" type="presOf" srcId="{E7F92557-368A-4F09-B1C4-17F6B8BCC588}" destId="{7C248E02-2960-476A-94A9-F305443C2C99}" srcOrd="0" destOrd="0" presId="urn:microsoft.com/office/officeart/2005/8/layout/process5"/>
    <dgm:cxn modelId="{AF7F99FB-D191-4E03-9DD7-1D1914876ADD}" type="presOf" srcId="{CD3730BC-8622-4771-BD08-27C1AFD0F299}" destId="{5F7E9896-09EC-4AEA-800D-CE9990342C7F}" srcOrd="1" destOrd="0" presId="urn:microsoft.com/office/officeart/2005/8/layout/process5"/>
    <dgm:cxn modelId="{964C759C-0298-4D54-85D3-200BBB2E84A3}" type="presParOf" srcId="{096F1DBD-7DCB-444D-AA37-6C587D0E5759}" destId="{92351EF2-6724-4B91-B7E7-63D305BD517E}" srcOrd="0" destOrd="0" presId="urn:microsoft.com/office/officeart/2005/8/layout/process5"/>
    <dgm:cxn modelId="{B249E1AB-609B-42FE-AC30-B7FEE19E1DB6}" type="presParOf" srcId="{096F1DBD-7DCB-444D-AA37-6C587D0E5759}" destId="{A5E490EF-BD60-47E5-B236-563FBE612F98}" srcOrd="1" destOrd="0" presId="urn:microsoft.com/office/officeart/2005/8/layout/process5"/>
    <dgm:cxn modelId="{3DDB003A-1759-465F-877C-B8F205A107D9}" type="presParOf" srcId="{A5E490EF-BD60-47E5-B236-563FBE612F98}" destId="{5F7E9896-09EC-4AEA-800D-CE9990342C7F}" srcOrd="0" destOrd="0" presId="urn:microsoft.com/office/officeart/2005/8/layout/process5"/>
    <dgm:cxn modelId="{6938EB12-6975-4834-804C-7D7622D767D6}" type="presParOf" srcId="{096F1DBD-7DCB-444D-AA37-6C587D0E5759}" destId="{66DD0D97-1119-47AF-B3A2-59E46FCF9534}" srcOrd="2" destOrd="0" presId="urn:microsoft.com/office/officeart/2005/8/layout/process5"/>
    <dgm:cxn modelId="{60C8B229-465A-4131-BA6D-5D900D4C1E93}" type="presParOf" srcId="{096F1DBD-7DCB-444D-AA37-6C587D0E5759}" destId="{17B3EBB0-229F-4964-B362-38ACFF381DAA}" srcOrd="3" destOrd="0" presId="urn:microsoft.com/office/officeart/2005/8/layout/process5"/>
    <dgm:cxn modelId="{AE38B2B1-3AF2-4E11-9E18-B8B7CE6E6274}" type="presParOf" srcId="{17B3EBB0-229F-4964-B362-38ACFF381DAA}" destId="{EFDF86D4-D9CC-425F-A84E-52901EF4E8ED}" srcOrd="0" destOrd="0" presId="urn:microsoft.com/office/officeart/2005/8/layout/process5"/>
    <dgm:cxn modelId="{7869A8D1-79C2-44F0-979F-2C639B225755}" type="presParOf" srcId="{096F1DBD-7DCB-444D-AA37-6C587D0E5759}" destId="{7C248E02-2960-476A-94A9-F305443C2C99}" srcOrd="4" destOrd="0" presId="urn:microsoft.com/office/officeart/2005/8/layout/process5"/>
    <dgm:cxn modelId="{5DBD01BF-0365-47A6-B299-3742A68EA509}" type="presParOf" srcId="{096F1DBD-7DCB-444D-AA37-6C587D0E5759}" destId="{4FC21680-155E-41A1-A672-B24CE477DB67}" srcOrd="5" destOrd="0" presId="urn:microsoft.com/office/officeart/2005/8/layout/process5"/>
    <dgm:cxn modelId="{48178BA0-C11D-4FDF-8E54-C81651928501}" type="presParOf" srcId="{4FC21680-155E-41A1-A672-B24CE477DB67}" destId="{0860C695-2263-4499-BB99-00AFE64D3D0F}" srcOrd="0" destOrd="0" presId="urn:microsoft.com/office/officeart/2005/8/layout/process5"/>
    <dgm:cxn modelId="{35D52E6C-2A0E-4DFA-BAF9-E0B274C01B09}" type="presParOf" srcId="{096F1DBD-7DCB-444D-AA37-6C587D0E5759}" destId="{FA9FD9D4-D951-43C2-951C-36D24008E6F6}"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7A77C-47C8-4FD9-B390-A3E1C81C0766}">
      <dsp:nvSpPr>
        <dsp:cNvPr id="0" name=""/>
        <dsp:cNvSpPr/>
      </dsp:nvSpPr>
      <dsp:spPr>
        <a:xfrm>
          <a:off x="1716" y="1368105"/>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Select data sources</a:t>
          </a:r>
        </a:p>
      </dsp:txBody>
      <dsp:txXfrm>
        <a:off x="24833" y="1391222"/>
        <a:ext cx="1532316" cy="743041"/>
      </dsp:txXfrm>
    </dsp:sp>
    <dsp:sp modelId="{B652E7FB-98E0-41D0-86D4-BC897406BDB5}">
      <dsp:nvSpPr>
        <dsp:cNvPr id="0" name=""/>
        <dsp:cNvSpPr/>
      </dsp:nvSpPr>
      <dsp:spPr>
        <a:xfrm rot="19457599">
          <a:off x="1507178" y="1515677"/>
          <a:ext cx="777596" cy="40297"/>
        </a:xfrm>
        <a:custGeom>
          <a:avLst/>
          <a:gdLst/>
          <a:ahLst/>
          <a:cxnLst/>
          <a:rect l="0" t="0" r="0" b="0"/>
          <a:pathLst>
            <a:path>
              <a:moveTo>
                <a:pt x="0" y="20148"/>
              </a:moveTo>
              <a:lnTo>
                <a:pt x="777596" y="201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76536" y="1516386"/>
        <a:ext cx="38879" cy="38879"/>
      </dsp:txXfrm>
    </dsp:sp>
    <dsp:sp modelId="{B8F3D76E-5DAE-4A13-8D19-A928227F9836}">
      <dsp:nvSpPr>
        <dsp:cNvPr id="0" name=""/>
        <dsp:cNvSpPr/>
      </dsp:nvSpPr>
      <dsp:spPr>
        <a:xfrm>
          <a:off x="2211686" y="914272"/>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Use API</a:t>
          </a:r>
        </a:p>
      </dsp:txBody>
      <dsp:txXfrm>
        <a:off x="2234803" y="937389"/>
        <a:ext cx="1532316" cy="743041"/>
      </dsp:txXfrm>
    </dsp:sp>
    <dsp:sp modelId="{2E6F65F6-A468-4A30-86D1-FC4B5ADBBA08}">
      <dsp:nvSpPr>
        <dsp:cNvPr id="0" name=""/>
        <dsp:cNvSpPr/>
      </dsp:nvSpPr>
      <dsp:spPr>
        <a:xfrm>
          <a:off x="3790236" y="1288760"/>
          <a:ext cx="631420" cy="40297"/>
        </a:xfrm>
        <a:custGeom>
          <a:avLst/>
          <a:gdLst/>
          <a:ahLst/>
          <a:cxnLst/>
          <a:rect l="0" t="0" r="0" b="0"/>
          <a:pathLst>
            <a:path>
              <a:moveTo>
                <a:pt x="0" y="20148"/>
              </a:moveTo>
              <a:lnTo>
                <a:pt x="631420" y="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90161" y="1293124"/>
        <a:ext cx="31571" cy="31571"/>
      </dsp:txXfrm>
    </dsp:sp>
    <dsp:sp modelId="{A274EE4F-F559-43D9-A9DC-47CE53CF504A}">
      <dsp:nvSpPr>
        <dsp:cNvPr id="0" name=""/>
        <dsp:cNvSpPr/>
      </dsp:nvSpPr>
      <dsp:spPr>
        <a:xfrm>
          <a:off x="4421656" y="914272"/>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Call Api to get response</a:t>
          </a:r>
        </a:p>
      </dsp:txBody>
      <dsp:txXfrm>
        <a:off x="4444773" y="937389"/>
        <a:ext cx="1532316" cy="743041"/>
      </dsp:txXfrm>
    </dsp:sp>
    <dsp:sp modelId="{48EC22D4-FD9B-4016-9308-89256703D500}">
      <dsp:nvSpPr>
        <dsp:cNvPr id="0" name=""/>
        <dsp:cNvSpPr/>
      </dsp:nvSpPr>
      <dsp:spPr>
        <a:xfrm>
          <a:off x="6000207" y="1288760"/>
          <a:ext cx="631420" cy="40297"/>
        </a:xfrm>
        <a:custGeom>
          <a:avLst/>
          <a:gdLst/>
          <a:ahLst/>
          <a:cxnLst/>
          <a:rect l="0" t="0" r="0" b="0"/>
          <a:pathLst>
            <a:path>
              <a:moveTo>
                <a:pt x="0" y="20148"/>
              </a:moveTo>
              <a:lnTo>
                <a:pt x="631420" y="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00131" y="1293124"/>
        <a:ext cx="31571" cy="31571"/>
      </dsp:txXfrm>
    </dsp:sp>
    <dsp:sp modelId="{7848D894-795E-45C2-B10C-9D0878E1BBE5}">
      <dsp:nvSpPr>
        <dsp:cNvPr id="0" name=""/>
        <dsp:cNvSpPr/>
      </dsp:nvSpPr>
      <dsp:spPr>
        <a:xfrm>
          <a:off x="6631627" y="914272"/>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Process response into Pandas </a:t>
          </a:r>
          <a:r>
            <a:rPr lang="en-US" sz="1600" kern="1200" dirty="0" err="1"/>
            <a:t>dataframe</a:t>
          </a:r>
          <a:endParaRPr lang="en-US" sz="1600" kern="1200" dirty="0"/>
        </a:p>
      </dsp:txBody>
      <dsp:txXfrm>
        <a:off x="6654744" y="937389"/>
        <a:ext cx="1532316" cy="743041"/>
      </dsp:txXfrm>
    </dsp:sp>
    <dsp:sp modelId="{DCAEAD70-32F2-41C9-B9BA-E3A2786A294A}">
      <dsp:nvSpPr>
        <dsp:cNvPr id="0" name=""/>
        <dsp:cNvSpPr/>
      </dsp:nvSpPr>
      <dsp:spPr>
        <a:xfrm>
          <a:off x="8210177" y="1288760"/>
          <a:ext cx="631420" cy="40297"/>
        </a:xfrm>
        <a:custGeom>
          <a:avLst/>
          <a:gdLst/>
          <a:ahLst/>
          <a:cxnLst/>
          <a:rect l="0" t="0" r="0" b="0"/>
          <a:pathLst>
            <a:path>
              <a:moveTo>
                <a:pt x="0" y="20148"/>
              </a:moveTo>
              <a:lnTo>
                <a:pt x="631420" y="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510101" y="1293124"/>
        <a:ext cx="31571" cy="31571"/>
      </dsp:txXfrm>
    </dsp:sp>
    <dsp:sp modelId="{072C0367-EEB4-44C1-8AD7-44047A2506F2}">
      <dsp:nvSpPr>
        <dsp:cNvPr id="0" name=""/>
        <dsp:cNvSpPr/>
      </dsp:nvSpPr>
      <dsp:spPr>
        <a:xfrm>
          <a:off x="8841597" y="914272"/>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Save to CSV with index</a:t>
          </a:r>
        </a:p>
      </dsp:txBody>
      <dsp:txXfrm>
        <a:off x="8864714" y="937389"/>
        <a:ext cx="1532316" cy="743041"/>
      </dsp:txXfrm>
    </dsp:sp>
    <dsp:sp modelId="{1FA322CF-B374-4C17-917E-EE58F2CF143C}">
      <dsp:nvSpPr>
        <dsp:cNvPr id="0" name=""/>
        <dsp:cNvSpPr/>
      </dsp:nvSpPr>
      <dsp:spPr>
        <a:xfrm rot="2142401">
          <a:off x="1507178" y="1969510"/>
          <a:ext cx="777596" cy="40297"/>
        </a:xfrm>
        <a:custGeom>
          <a:avLst/>
          <a:gdLst/>
          <a:ahLst/>
          <a:cxnLst/>
          <a:rect l="0" t="0" r="0" b="0"/>
          <a:pathLst>
            <a:path>
              <a:moveTo>
                <a:pt x="0" y="20148"/>
              </a:moveTo>
              <a:lnTo>
                <a:pt x="777596" y="201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76536" y="1970219"/>
        <a:ext cx="38879" cy="38879"/>
      </dsp:txXfrm>
    </dsp:sp>
    <dsp:sp modelId="{04154231-05D8-4000-8308-249511A71F86}">
      <dsp:nvSpPr>
        <dsp:cNvPr id="0" name=""/>
        <dsp:cNvSpPr/>
      </dsp:nvSpPr>
      <dsp:spPr>
        <a:xfrm>
          <a:off x="2211686" y="1821938"/>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Use </a:t>
          </a:r>
          <a:r>
            <a:rPr lang="en-US" sz="1600" kern="1200" dirty="0" err="1"/>
            <a:t>Webscraping</a:t>
          </a:r>
          <a:endParaRPr lang="en-US" sz="1600" kern="1200" dirty="0"/>
        </a:p>
      </dsp:txBody>
      <dsp:txXfrm>
        <a:off x="2234803" y="1845055"/>
        <a:ext cx="1532316" cy="743041"/>
      </dsp:txXfrm>
    </dsp:sp>
    <dsp:sp modelId="{3BEDF1CD-03C7-400B-832D-D1A4F6668965}">
      <dsp:nvSpPr>
        <dsp:cNvPr id="0" name=""/>
        <dsp:cNvSpPr/>
      </dsp:nvSpPr>
      <dsp:spPr>
        <a:xfrm>
          <a:off x="3790236" y="2196427"/>
          <a:ext cx="631420" cy="40297"/>
        </a:xfrm>
        <a:custGeom>
          <a:avLst/>
          <a:gdLst/>
          <a:ahLst/>
          <a:cxnLst/>
          <a:rect l="0" t="0" r="0" b="0"/>
          <a:pathLst>
            <a:path>
              <a:moveTo>
                <a:pt x="0" y="20148"/>
              </a:moveTo>
              <a:lnTo>
                <a:pt x="631420" y="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90161" y="2200790"/>
        <a:ext cx="31571" cy="31571"/>
      </dsp:txXfrm>
    </dsp:sp>
    <dsp:sp modelId="{C10AF573-D4CF-40FD-87B8-DDC72B0E9DB8}">
      <dsp:nvSpPr>
        <dsp:cNvPr id="0" name=""/>
        <dsp:cNvSpPr/>
      </dsp:nvSpPr>
      <dsp:spPr>
        <a:xfrm>
          <a:off x="4421656" y="1821938"/>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Get Wiki HTML</a:t>
          </a:r>
        </a:p>
      </dsp:txBody>
      <dsp:txXfrm>
        <a:off x="4444773" y="1845055"/>
        <a:ext cx="1532316" cy="743041"/>
      </dsp:txXfrm>
    </dsp:sp>
    <dsp:sp modelId="{1BAC783A-07C7-4C6B-A07E-F4314C48D73B}">
      <dsp:nvSpPr>
        <dsp:cNvPr id="0" name=""/>
        <dsp:cNvSpPr/>
      </dsp:nvSpPr>
      <dsp:spPr>
        <a:xfrm>
          <a:off x="6000207" y="2196427"/>
          <a:ext cx="631420" cy="40297"/>
        </a:xfrm>
        <a:custGeom>
          <a:avLst/>
          <a:gdLst/>
          <a:ahLst/>
          <a:cxnLst/>
          <a:rect l="0" t="0" r="0" b="0"/>
          <a:pathLst>
            <a:path>
              <a:moveTo>
                <a:pt x="0" y="20148"/>
              </a:moveTo>
              <a:lnTo>
                <a:pt x="631420" y="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00131" y="2200790"/>
        <a:ext cx="31571" cy="31571"/>
      </dsp:txXfrm>
    </dsp:sp>
    <dsp:sp modelId="{B4045DB1-D5A0-4772-A093-BF3D322FA8EF}">
      <dsp:nvSpPr>
        <dsp:cNvPr id="0" name=""/>
        <dsp:cNvSpPr/>
      </dsp:nvSpPr>
      <dsp:spPr>
        <a:xfrm>
          <a:off x="6631627" y="1821938"/>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Process to extract table into Pandas </a:t>
          </a:r>
          <a:r>
            <a:rPr lang="en-US" sz="1600" kern="1200" dirty="0" err="1"/>
            <a:t>dataframe</a:t>
          </a:r>
          <a:endParaRPr lang="en-US" sz="1600" kern="1200" dirty="0"/>
        </a:p>
      </dsp:txBody>
      <dsp:txXfrm>
        <a:off x="6654744" y="1845055"/>
        <a:ext cx="1532316" cy="743041"/>
      </dsp:txXfrm>
    </dsp:sp>
    <dsp:sp modelId="{DB8DA653-0419-4C16-97AA-6274C2715274}">
      <dsp:nvSpPr>
        <dsp:cNvPr id="0" name=""/>
        <dsp:cNvSpPr/>
      </dsp:nvSpPr>
      <dsp:spPr>
        <a:xfrm>
          <a:off x="8210177" y="2196427"/>
          <a:ext cx="631420" cy="40297"/>
        </a:xfrm>
        <a:custGeom>
          <a:avLst/>
          <a:gdLst/>
          <a:ahLst/>
          <a:cxnLst/>
          <a:rect l="0" t="0" r="0" b="0"/>
          <a:pathLst>
            <a:path>
              <a:moveTo>
                <a:pt x="0" y="20148"/>
              </a:moveTo>
              <a:lnTo>
                <a:pt x="631420" y="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510101" y="2200790"/>
        <a:ext cx="31571" cy="31571"/>
      </dsp:txXfrm>
    </dsp:sp>
    <dsp:sp modelId="{AFF681B2-D0C5-4D9A-9AD1-B3481290B9B2}">
      <dsp:nvSpPr>
        <dsp:cNvPr id="0" name=""/>
        <dsp:cNvSpPr/>
      </dsp:nvSpPr>
      <dsp:spPr>
        <a:xfrm>
          <a:off x="8841597" y="1821938"/>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Save to CSV with index</a:t>
          </a:r>
        </a:p>
      </dsp:txBody>
      <dsp:txXfrm>
        <a:off x="8864714" y="1845055"/>
        <a:ext cx="1532316" cy="743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CB207E-4626-463E-BA7A-FDDF63557B30}">
      <dsp:nvSpPr>
        <dsp:cNvPr id="0" name=""/>
        <dsp:cNvSpPr/>
      </dsp:nvSpPr>
      <dsp:spPr>
        <a:xfrm>
          <a:off x="5010" y="212866"/>
          <a:ext cx="1497636" cy="898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Call API for past launches</a:t>
          </a:r>
        </a:p>
      </dsp:txBody>
      <dsp:txXfrm>
        <a:off x="31329" y="239185"/>
        <a:ext cx="1444998" cy="845943"/>
      </dsp:txXfrm>
    </dsp:sp>
    <dsp:sp modelId="{95273C97-4845-44BF-89B9-EC34D840CA3C}">
      <dsp:nvSpPr>
        <dsp:cNvPr id="0" name=""/>
        <dsp:cNvSpPr/>
      </dsp:nvSpPr>
      <dsp:spPr>
        <a:xfrm>
          <a:off x="1634439" y="476450"/>
          <a:ext cx="317498" cy="371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634439" y="550733"/>
        <a:ext cx="222249" cy="222847"/>
      </dsp:txXfrm>
    </dsp:sp>
    <dsp:sp modelId="{542B8759-1F20-4E9D-A06E-23C759384325}">
      <dsp:nvSpPr>
        <dsp:cNvPr id="0" name=""/>
        <dsp:cNvSpPr/>
      </dsp:nvSpPr>
      <dsp:spPr>
        <a:xfrm>
          <a:off x="2101701" y="212866"/>
          <a:ext cx="1497636" cy="898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Call </a:t>
          </a:r>
          <a:r>
            <a:rPr lang="en-US" sz="1000" kern="1200" dirty="0" err="1"/>
            <a:t>json_normalize</a:t>
          </a:r>
          <a:r>
            <a:rPr lang="en-US" sz="1000" kern="1200" dirty="0"/>
            <a:t> to get a </a:t>
          </a:r>
          <a:r>
            <a:rPr lang="en-US" sz="1000" kern="1200" dirty="0" err="1"/>
            <a:t>DataFrame</a:t>
          </a:r>
          <a:endParaRPr lang="en-US" sz="1000" kern="1200" dirty="0"/>
        </a:p>
      </dsp:txBody>
      <dsp:txXfrm>
        <a:off x="2128020" y="239185"/>
        <a:ext cx="1444998" cy="845943"/>
      </dsp:txXfrm>
    </dsp:sp>
    <dsp:sp modelId="{3882AFD0-9F98-4B99-BD8D-A634C0C2548A}">
      <dsp:nvSpPr>
        <dsp:cNvPr id="0" name=""/>
        <dsp:cNvSpPr/>
      </dsp:nvSpPr>
      <dsp:spPr>
        <a:xfrm>
          <a:off x="3731130" y="476450"/>
          <a:ext cx="317498" cy="371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731130" y="550733"/>
        <a:ext cx="222249" cy="222847"/>
      </dsp:txXfrm>
    </dsp:sp>
    <dsp:sp modelId="{78BAF84A-DB74-4A7F-BC7F-DA45B8D7FE58}">
      <dsp:nvSpPr>
        <dsp:cNvPr id="0" name=""/>
        <dsp:cNvSpPr/>
      </dsp:nvSpPr>
      <dsp:spPr>
        <a:xfrm>
          <a:off x="4198392" y="212866"/>
          <a:ext cx="1497636" cy="898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Processes data, removing key info from data structures</a:t>
          </a:r>
        </a:p>
      </dsp:txBody>
      <dsp:txXfrm>
        <a:off x="4224711" y="239185"/>
        <a:ext cx="1444998" cy="845943"/>
      </dsp:txXfrm>
    </dsp:sp>
    <dsp:sp modelId="{F936D14D-5227-4050-9279-F956F9EBC275}">
      <dsp:nvSpPr>
        <dsp:cNvPr id="0" name=""/>
        <dsp:cNvSpPr/>
      </dsp:nvSpPr>
      <dsp:spPr>
        <a:xfrm rot="5400000">
          <a:off x="4788461" y="1216283"/>
          <a:ext cx="317498" cy="371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4835787" y="1243241"/>
        <a:ext cx="222847" cy="222249"/>
      </dsp:txXfrm>
    </dsp:sp>
    <dsp:sp modelId="{2770ED7E-554C-4D61-AC2F-60775339C03B}">
      <dsp:nvSpPr>
        <dsp:cNvPr id="0" name=""/>
        <dsp:cNvSpPr/>
      </dsp:nvSpPr>
      <dsp:spPr>
        <a:xfrm>
          <a:off x="4198392" y="1710503"/>
          <a:ext cx="1497636" cy="898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Use API to make requests about rockets, launch sites, and payloads to covert serial number to usable data</a:t>
          </a:r>
        </a:p>
      </dsp:txBody>
      <dsp:txXfrm>
        <a:off x="4224711" y="1736822"/>
        <a:ext cx="1444998" cy="845943"/>
      </dsp:txXfrm>
    </dsp:sp>
    <dsp:sp modelId="{2F4E3FD1-E8D2-4A0B-BDBC-2825B0B5ED66}">
      <dsp:nvSpPr>
        <dsp:cNvPr id="0" name=""/>
        <dsp:cNvSpPr/>
      </dsp:nvSpPr>
      <dsp:spPr>
        <a:xfrm rot="10800000">
          <a:off x="3749101" y="1974087"/>
          <a:ext cx="317498" cy="371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3844350" y="2048370"/>
        <a:ext cx="222249" cy="222847"/>
      </dsp:txXfrm>
    </dsp:sp>
    <dsp:sp modelId="{10E1D415-80B8-4ED6-A0BD-7AB263F3A1B0}">
      <dsp:nvSpPr>
        <dsp:cNvPr id="0" name=""/>
        <dsp:cNvSpPr/>
      </dsp:nvSpPr>
      <dsp:spPr>
        <a:xfrm>
          <a:off x="2101701" y="1710503"/>
          <a:ext cx="1497636" cy="898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Filter for Falcon 9 launches</a:t>
          </a:r>
        </a:p>
      </dsp:txBody>
      <dsp:txXfrm>
        <a:off x="2128020" y="1736822"/>
        <a:ext cx="1444998" cy="845943"/>
      </dsp:txXfrm>
    </dsp:sp>
    <dsp:sp modelId="{4A5E6ED7-19E8-4177-A410-550AD39E2F53}">
      <dsp:nvSpPr>
        <dsp:cNvPr id="0" name=""/>
        <dsp:cNvSpPr/>
      </dsp:nvSpPr>
      <dsp:spPr>
        <a:xfrm rot="10800000">
          <a:off x="1652410" y="1974087"/>
          <a:ext cx="317498" cy="371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1747659" y="2048370"/>
        <a:ext cx="222249" cy="222847"/>
      </dsp:txXfrm>
    </dsp:sp>
    <dsp:sp modelId="{DB29FB8D-DC16-458E-A261-B8D383E67833}">
      <dsp:nvSpPr>
        <dsp:cNvPr id="0" name=""/>
        <dsp:cNvSpPr/>
      </dsp:nvSpPr>
      <dsp:spPr>
        <a:xfrm>
          <a:off x="5010" y="1710503"/>
          <a:ext cx="1497636" cy="898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Replace missing payload values by using the mean of the column</a:t>
          </a:r>
        </a:p>
      </dsp:txBody>
      <dsp:txXfrm>
        <a:off x="31329" y="1736822"/>
        <a:ext cx="1444998" cy="845943"/>
      </dsp:txXfrm>
    </dsp:sp>
    <dsp:sp modelId="{10A256B7-E575-4BF8-BC54-18F714F763CD}">
      <dsp:nvSpPr>
        <dsp:cNvPr id="0" name=""/>
        <dsp:cNvSpPr/>
      </dsp:nvSpPr>
      <dsp:spPr>
        <a:xfrm rot="5400000">
          <a:off x="595079" y="2713919"/>
          <a:ext cx="317498" cy="371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642405" y="2740877"/>
        <a:ext cx="222847" cy="222249"/>
      </dsp:txXfrm>
    </dsp:sp>
    <dsp:sp modelId="{BDF39E84-4C4A-4A14-9B82-B86D829CC714}">
      <dsp:nvSpPr>
        <dsp:cNvPr id="0" name=""/>
        <dsp:cNvSpPr/>
      </dsp:nvSpPr>
      <dsp:spPr>
        <a:xfrm>
          <a:off x="5010" y="3208139"/>
          <a:ext cx="1497636" cy="898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Save to indexed CSV</a:t>
          </a:r>
        </a:p>
      </dsp:txBody>
      <dsp:txXfrm>
        <a:off x="31329" y="3234458"/>
        <a:ext cx="1444998" cy="8459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82EBB1-AFF3-47CC-8C26-385145FBC0A8}">
      <dsp:nvSpPr>
        <dsp:cNvPr id="0" name=""/>
        <dsp:cNvSpPr/>
      </dsp:nvSpPr>
      <dsp:spPr>
        <a:xfrm>
          <a:off x="1071730" y="1927"/>
          <a:ext cx="1670073" cy="1002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Retrieve HTML of SpaceX wiki page</a:t>
          </a:r>
        </a:p>
      </dsp:txBody>
      <dsp:txXfrm>
        <a:off x="1101079" y="31276"/>
        <a:ext cx="1611375" cy="943345"/>
      </dsp:txXfrm>
    </dsp:sp>
    <dsp:sp modelId="{B09B9803-126E-4C9C-A31D-7ADAB9B44CB9}">
      <dsp:nvSpPr>
        <dsp:cNvPr id="0" name=""/>
        <dsp:cNvSpPr/>
      </dsp:nvSpPr>
      <dsp:spPr>
        <a:xfrm>
          <a:off x="2888769" y="295859"/>
          <a:ext cx="354055" cy="414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888769" y="378695"/>
        <a:ext cx="247839" cy="248506"/>
      </dsp:txXfrm>
    </dsp:sp>
    <dsp:sp modelId="{1EF0605E-3E7C-4583-A019-D730AD13DB99}">
      <dsp:nvSpPr>
        <dsp:cNvPr id="0" name=""/>
        <dsp:cNvSpPr/>
      </dsp:nvSpPr>
      <dsp:spPr>
        <a:xfrm>
          <a:off x="3409832" y="1927"/>
          <a:ext cx="1670073" cy="1002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Process it with </a:t>
          </a:r>
          <a:r>
            <a:rPr lang="en-US" sz="1400" kern="1200" dirty="0" err="1"/>
            <a:t>BeautifulSoup</a:t>
          </a:r>
          <a:endParaRPr lang="en-US" sz="1400" kern="1200" dirty="0"/>
        </a:p>
      </dsp:txBody>
      <dsp:txXfrm>
        <a:off x="3439181" y="31276"/>
        <a:ext cx="1611375" cy="943345"/>
      </dsp:txXfrm>
    </dsp:sp>
    <dsp:sp modelId="{B5FC2B1B-1881-4CFB-9878-28B8F8DCAB1B}">
      <dsp:nvSpPr>
        <dsp:cNvPr id="0" name=""/>
        <dsp:cNvSpPr/>
      </dsp:nvSpPr>
      <dsp:spPr>
        <a:xfrm rot="5400000">
          <a:off x="4067841" y="1120875"/>
          <a:ext cx="354055" cy="414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4120616" y="1150936"/>
        <a:ext cx="248506" cy="247839"/>
      </dsp:txXfrm>
    </dsp:sp>
    <dsp:sp modelId="{BB897262-F074-47E6-80AE-9A22A77E4887}">
      <dsp:nvSpPr>
        <dsp:cNvPr id="0" name=""/>
        <dsp:cNvSpPr/>
      </dsp:nvSpPr>
      <dsp:spPr>
        <a:xfrm>
          <a:off x="3409832" y="1672000"/>
          <a:ext cx="1670073" cy="1002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Extract the column names from the table</a:t>
          </a:r>
        </a:p>
      </dsp:txBody>
      <dsp:txXfrm>
        <a:off x="3439181" y="1701349"/>
        <a:ext cx="1611375" cy="943345"/>
      </dsp:txXfrm>
    </dsp:sp>
    <dsp:sp modelId="{480EFF07-708F-44A3-81D1-D781B3B09339}">
      <dsp:nvSpPr>
        <dsp:cNvPr id="0" name=""/>
        <dsp:cNvSpPr/>
      </dsp:nvSpPr>
      <dsp:spPr>
        <a:xfrm rot="10800000">
          <a:off x="2908810" y="1965932"/>
          <a:ext cx="354055" cy="414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015026" y="2048768"/>
        <a:ext cx="247839" cy="248506"/>
      </dsp:txXfrm>
    </dsp:sp>
    <dsp:sp modelId="{CD0B7A7C-9EA3-487D-AC4D-CB33CB854906}">
      <dsp:nvSpPr>
        <dsp:cNvPr id="0" name=""/>
        <dsp:cNvSpPr/>
      </dsp:nvSpPr>
      <dsp:spPr>
        <a:xfrm>
          <a:off x="1071730" y="1672000"/>
          <a:ext cx="1670073" cy="1002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t>
          </a:r>
          <a:r>
            <a:rPr lang="en-US" sz="1400" kern="1200" dirty="0" err="1"/>
            <a:t>dataframe</a:t>
          </a:r>
          <a:r>
            <a:rPr lang="en-US" sz="1400" kern="1200" dirty="0"/>
            <a:t> with column names</a:t>
          </a:r>
        </a:p>
      </dsp:txBody>
      <dsp:txXfrm>
        <a:off x="1101079" y="1701349"/>
        <a:ext cx="1611375" cy="943345"/>
      </dsp:txXfrm>
    </dsp:sp>
    <dsp:sp modelId="{EC721DEA-6110-40C8-9A3B-557ADE116572}">
      <dsp:nvSpPr>
        <dsp:cNvPr id="0" name=""/>
        <dsp:cNvSpPr/>
      </dsp:nvSpPr>
      <dsp:spPr>
        <a:xfrm rot="5400000">
          <a:off x="1729739" y="2790949"/>
          <a:ext cx="354055" cy="414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782514" y="2821010"/>
        <a:ext cx="248506" cy="247839"/>
      </dsp:txXfrm>
    </dsp:sp>
    <dsp:sp modelId="{14DA690F-B525-4F3E-A6C7-F2005E0981EC}">
      <dsp:nvSpPr>
        <dsp:cNvPr id="0" name=""/>
        <dsp:cNvSpPr/>
      </dsp:nvSpPr>
      <dsp:spPr>
        <a:xfrm>
          <a:off x="1071730" y="3342073"/>
          <a:ext cx="1670073" cy="1002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Iterate through rows while processing and adding data to </a:t>
          </a:r>
          <a:r>
            <a:rPr lang="en-US" sz="1400" kern="1200" dirty="0" err="1"/>
            <a:t>dataframe</a:t>
          </a:r>
          <a:endParaRPr lang="en-US" sz="1400" kern="1200" dirty="0"/>
        </a:p>
      </dsp:txBody>
      <dsp:txXfrm>
        <a:off x="1101079" y="3371422"/>
        <a:ext cx="1611375" cy="943345"/>
      </dsp:txXfrm>
    </dsp:sp>
    <dsp:sp modelId="{ECA9E659-055F-4FA7-8272-DC5E812FD881}">
      <dsp:nvSpPr>
        <dsp:cNvPr id="0" name=""/>
        <dsp:cNvSpPr/>
      </dsp:nvSpPr>
      <dsp:spPr>
        <a:xfrm>
          <a:off x="2888769" y="3636005"/>
          <a:ext cx="354055" cy="414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888769" y="3718841"/>
        <a:ext cx="247839" cy="248506"/>
      </dsp:txXfrm>
    </dsp:sp>
    <dsp:sp modelId="{F2F58CCA-ABB4-4CA2-BE56-2C8000A9DB32}">
      <dsp:nvSpPr>
        <dsp:cNvPr id="0" name=""/>
        <dsp:cNvSpPr/>
      </dsp:nvSpPr>
      <dsp:spPr>
        <a:xfrm>
          <a:off x="3409832" y="3342073"/>
          <a:ext cx="1670073" cy="1002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Save data to indexed CSV</a:t>
          </a:r>
        </a:p>
      </dsp:txBody>
      <dsp:txXfrm>
        <a:off x="3439181" y="3371422"/>
        <a:ext cx="1611375" cy="9433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9B6E7-1016-4251-9A5D-81B5FB512081}">
      <dsp:nvSpPr>
        <dsp:cNvPr id="0" name=""/>
        <dsp:cNvSpPr/>
      </dsp:nvSpPr>
      <dsp:spPr>
        <a:xfrm>
          <a:off x="1042" y="321569"/>
          <a:ext cx="2223005" cy="1333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Evaluate data by checking if null values exist, and the frequency of launch sites and orbits</a:t>
          </a:r>
        </a:p>
      </dsp:txBody>
      <dsp:txXfrm>
        <a:off x="40108" y="360635"/>
        <a:ext cx="2144873" cy="1255671"/>
      </dsp:txXfrm>
    </dsp:sp>
    <dsp:sp modelId="{28721C38-D581-4689-AC35-BB1BE5B67C72}">
      <dsp:nvSpPr>
        <dsp:cNvPr id="0" name=""/>
        <dsp:cNvSpPr/>
      </dsp:nvSpPr>
      <dsp:spPr>
        <a:xfrm>
          <a:off x="2419671" y="712818"/>
          <a:ext cx="471277" cy="5513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419671" y="823079"/>
        <a:ext cx="329894" cy="330783"/>
      </dsp:txXfrm>
    </dsp:sp>
    <dsp:sp modelId="{37658741-52C8-4BD0-B0CF-0A44B25F82CB}">
      <dsp:nvSpPr>
        <dsp:cNvPr id="0" name=""/>
        <dsp:cNvSpPr/>
      </dsp:nvSpPr>
      <dsp:spPr>
        <a:xfrm>
          <a:off x="3113249" y="321569"/>
          <a:ext cx="2223005" cy="1333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Identify the bad outcomes</a:t>
          </a:r>
        </a:p>
      </dsp:txBody>
      <dsp:txXfrm>
        <a:off x="3152315" y="360635"/>
        <a:ext cx="2144873" cy="1255671"/>
      </dsp:txXfrm>
    </dsp:sp>
    <dsp:sp modelId="{68A3C0CF-092A-49D0-91DC-50DF2BB27F64}">
      <dsp:nvSpPr>
        <dsp:cNvPr id="0" name=""/>
        <dsp:cNvSpPr/>
      </dsp:nvSpPr>
      <dsp:spPr>
        <a:xfrm rot="5400000">
          <a:off x="3989113" y="1810983"/>
          <a:ext cx="471277" cy="5513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059361" y="1850997"/>
        <a:ext cx="330783" cy="329894"/>
      </dsp:txXfrm>
    </dsp:sp>
    <dsp:sp modelId="{596D7D37-24AD-4DAF-B8F0-D6D3F8A8C07E}">
      <dsp:nvSpPr>
        <dsp:cNvPr id="0" name=""/>
        <dsp:cNvSpPr/>
      </dsp:nvSpPr>
      <dsp:spPr>
        <a:xfrm>
          <a:off x="3113249" y="2544575"/>
          <a:ext cx="2223005" cy="1333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Create new variable called class which indicates success for first stage landing </a:t>
          </a:r>
        </a:p>
      </dsp:txBody>
      <dsp:txXfrm>
        <a:off x="3152315" y="2583641"/>
        <a:ext cx="2144873" cy="1255671"/>
      </dsp:txXfrm>
    </dsp:sp>
    <dsp:sp modelId="{F7DD8D7E-D307-4F02-89E1-E5C67AECDE6D}">
      <dsp:nvSpPr>
        <dsp:cNvPr id="0" name=""/>
        <dsp:cNvSpPr/>
      </dsp:nvSpPr>
      <dsp:spPr>
        <a:xfrm rot="10800000">
          <a:off x="2446347" y="2935823"/>
          <a:ext cx="471277" cy="5513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587730" y="3046084"/>
        <a:ext cx="329894" cy="330783"/>
      </dsp:txXfrm>
    </dsp:sp>
    <dsp:sp modelId="{04EF8C31-2E1E-4709-A573-98BBE5FE0FC7}">
      <dsp:nvSpPr>
        <dsp:cNvPr id="0" name=""/>
        <dsp:cNvSpPr/>
      </dsp:nvSpPr>
      <dsp:spPr>
        <a:xfrm>
          <a:off x="1042" y="2544575"/>
          <a:ext cx="2223005" cy="1333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Save the data to indexed CSV</a:t>
          </a:r>
        </a:p>
      </dsp:txBody>
      <dsp:txXfrm>
        <a:off x="40108" y="2583641"/>
        <a:ext cx="2144873" cy="12556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51EF2-6724-4B91-B7E7-63D305BD517E}">
      <dsp:nvSpPr>
        <dsp:cNvPr id="0" name=""/>
        <dsp:cNvSpPr/>
      </dsp:nvSpPr>
      <dsp:spPr>
        <a:xfrm>
          <a:off x="1013" y="681710"/>
          <a:ext cx="2161492" cy="1296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result NumPy array and set it to the class column from the data</a:t>
          </a:r>
        </a:p>
      </dsp:txBody>
      <dsp:txXfrm>
        <a:off x="38998" y="719695"/>
        <a:ext cx="2085522" cy="1220925"/>
      </dsp:txXfrm>
    </dsp:sp>
    <dsp:sp modelId="{A5E490EF-BD60-47E5-B236-563FBE612F98}">
      <dsp:nvSpPr>
        <dsp:cNvPr id="0" name=""/>
        <dsp:cNvSpPr/>
      </dsp:nvSpPr>
      <dsp:spPr>
        <a:xfrm>
          <a:off x="2352717" y="1062133"/>
          <a:ext cx="458236" cy="536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352717" y="1169343"/>
        <a:ext cx="320765" cy="321630"/>
      </dsp:txXfrm>
    </dsp:sp>
    <dsp:sp modelId="{66DD0D97-1119-47AF-B3A2-59E46FCF9534}">
      <dsp:nvSpPr>
        <dsp:cNvPr id="0" name=""/>
        <dsp:cNvSpPr/>
      </dsp:nvSpPr>
      <dsp:spPr>
        <a:xfrm>
          <a:off x="3027103" y="681710"/>
          <a:ext cx="2161492" cy="1296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Standardize our data with a standard scaler</a:t>
          </a:r>
        </a:p>
      </dsp:txBody>
      <dsp:txXfrm>
        <a:off x="3065088" y="719695"/>
        <a:ext cx="2085522" cy="1220925"/>
      </dsp:txXfrm>
    </dsp:sp>
    <dsp:sp modelId="{17B3EBB0-229F-4964-B362-38ACFF381DAA}">
      <dsp:nvSpPr>
        <dsp:cNvPr id="0" name=""/>
        <dsp:cNvSpPr/>
      </dsp:nvSpPr>
      <dsp:spPr>
        <a:xfrm rot="5400000">
          <a:off x="3878731" y="2129910"/>
          <a:ext cx="458236" cy="536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3947035" y="2168817"/>
        <a:ext cx="321630" cy="320765"/>
      </dsp:txXfrm>
    </dsp:sp>
    <dsp:sp modelId="{7C248E02-2960-476A-94A9-F305443C2C99}">
      <dsp:nvSpPr>
        <dsp:cNvPr id="0" name=""/>
        <dsp:cNvSpPr/>
      </dsp:nvSpPr>
      <dsp:spPr>
        <a:xfrm>
          <a:off x="3027103" y="2843203"/>
          <a:ext cx="2161492" cy="1296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Split the data into a random training, test groups, 80/20</a:t>
          </a:r>
        </a:p>
      </dsp:txBody>
      <dsp:txXfrm>
        <a:off x="3065088" y="2881188"/>
        <a:ext cx="2085522" cy="1220925"/>
      </dsp:txXfrm>
    </dsp:sp>
    <dsp:sp modelId="{4FC21680-155E-41A1-A672-B24CE477DB67}">
      <dsp:nvSpPr>
        <dsp:cNvPr id="0" name=""/>
        <dsp:cNvSpPr/>
      </dsp:nvSpPr>
      <dsp:spPr>
        <a:xfrm rot="10800000">
          <a:off x="2378655" y="3223626"/>
          <a:ext cx="458236" cy="536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2516126" y="3330836"/>
        <a:ext cx="320765" cy="321630"/>
      </dsp:txXfrm>
    </dsp:sp>
    <dsp:sp modelId="{FA9FD9D4-D951-43C2-951C-36D24008E6F6}">
      <dsp:nvSpPr>
        <dsp:cNvPr id="0" name=""/>
        <dsp:cNvSpPr/>
      </dsp:nvSpPr>
      <dsp:spPr>
        <a:xfrm>
          <a:off x="1013" y="2843203"/>
          <a:ext cx="2161492" cy="1296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Run on different models to see what scores best</a:t>
          </a:r>
        </a:p>
      </dsp:txBody>
      <dsp:txXfrm>
        <a:off x="38998" y="2881188"/>
        <a:ext cx="2085522" cy="12209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Geostationary_orbit"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Steven Morgan</a:t>
            </a:r>
          </a:p>
          <a:p>
            <a:r>
              <a:rPr lang="en-US" dirty="0">
                <a:solidFill>
                  <a:schemeClr val="bg2"/>
                </a:solidFill>
                <a:latin typeface="Abadi" panose="020B0604020104020204" pitchFamily="34" charset="0"/>
                <a:ea typeface="SF Pro" pitchFamily="2" charset="0"/>
                <a:cs typeface="SF Pro" pitchFamily="2" charset="0"/>
              </a:rPr>
              <a:t>5/23/2024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78339" cy="4351338"/>
          </a:xfrm>
          <a:prstGeom prst="rect">
            <a:avLst/>
          </a:prstGeom>
        </p:spPr>
        <p:txBody>
          <a:bodyPr/>
          <a:lstStyle/>
          <a:p>
            <a:r>
              <a:rPr lang="en-US" sz="2000" dirty="0"/>
              <a:t>We first check the data to get an idea of the distribution. Then we look for null values. </a:t>
            </a:r>
          </a:p>
          <a:p>
            <a:r>
              <a:rPr lang="en-US" sz="2000" dirty="0"/>
              <a:t>One thing that we notices is that the landing outcome has 8 different outcomes, 5 of which can be considered failure. This won’t be helpful for predictive analysis which is much better with a binary value.</a:t>
            </a:r>
          </a:p>
          <a:p>
            <a:r>
              <a:rPr lang="en-US" sz="2000" dirty="0"/>
              <a:t>We then take the bad outcomes and create a new column named class. It is set to 1 if the first stage lands and 0 for everything else.</a:t>
            </a:r>
          </a:p>
          <a:p>
            <a:r>
              <a:rPr lang="en-US" sz="2000" dirty="0"/>
              <a:t>The new </a:t>
            </a:r>
            <a:r>
              <a:rPr lang="en-US" sz="2000" dirty="0" err="1"/>
              <a:t>dataFrame</a:t>
            </a:r>
            <a:r>
              <a:rPr lang="en-US" sz="2000" dirty="0"/>
              <a:t> is then saved to an indexed CSV </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7E3AC05D-9DC2-C08F-69B7-4A63E5A1EDA1}"/>
              </a:ext>
            </a:extLst>
          </p:cNvPr>
          <p:cNvGraphicFramePr/>
          <p:nvPr>
            <p:extLst>
              <p:ext uri="{D42A27DB-BD31-4B8C-83A1-F6EECF244321}">
                <p14:modId xmlns:p14="http://schemas.microsoft.com/office/powerpoint/2010/main" val="1350205144"/>
              </p:ext>
            </p:extLst>
          </p:nvPr>
        </p:nvGraphicFramePr>
        <p:xfrm>
          <a:off x="5948313" y="1825625"/>
          <a:ext cx="5337297" cy="4199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54B18E8E-8D22-D685-309B-87BD342A7D7D}"/>
              </a:ext>
            </a:extLst>
          </p:cNvPr>
          <p:cNvSpPr txBox="1"/>
          <p:nvPr/>
        </p:nvSpPr>
        <p:spPr>
          <a:xfrm>
            <a:off x="2305050" y="6100782"/>
            <a:ext cx="7581899" cy="276999"/>
          </a:xfrm>
          <a:prstGeom prst="rect">
            <a:avLst/>
          </a:prstGeom>
          <a:noFill/>
        </p:spPr>
        <p:txBody>
          <a:bodyPr wrap="square">
            <a:spAutoFit/>
          </a:bodyPr>
          <a:lstStyle/>
          <a:p>
            <a:pPr algn="ctr"/>
            <a:r>
              <a:rPr lang="en-US" sz="1200" dirty="0">
                <a:solidFill>
                  <a:schemeClr val="accent3">
                    <a:lumMod val="25000"/>
                  </a:schemeClr>
                </a:solidFill>
                <a:latin typeface="Abadi" panose="020B0604020104020204" pitchFamily="34" charset="0"/>
              </a:rPr>
              <a:t>https://github.com/bobthebaka/DS-Capstone/blob/main/labs-jupyter-spacex-Data%20wrangling.ipynb</a:t>
            </a:r>
            <a:endParaRPr lang="en-US" sz="1200"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charts that were used are Scatter plot, Bar Chart, and Line graph. These plots were used to illustrate the various aspects of the data. </a:t>
            </a:r>
          </a:p>
          <a:p>
            <a:pPr>
              <a:lnSpc>
                <a:spcPct val="100000"/>
              </a:lnSpc>
              <a:spcBef>
                <a:spcPts val="1400"/>
              </a:spcBef>
            </a:pPr>
            <a:r>
              <a:rPr lang="en-US" sz="2200" dirty="0">
                <a:solidFill>
                  <a:schemeClr val="accent3">
                    <a:lumMod val="25000"/>
                  </a:schemeClr>
                </a:solidFill>
                <a:latin typeface="Abadi"/>
              </a:rPr>
              <a:t>The scatter plots were helpful because they made visualizing the success of the rocket launches with the comparison of two variables. This made groups of failures much easier to see as there would be groups of different color dots to compare.</a:t>
            </a:r>
          </a:p>
          <a:p>
            <a:pPr>
              <a:lnSpc>
                <a:spcPct val="100000"/>
              </a:lnSpc>
              <a:spcBef>
                <a:spcPts val="1400"/>
              </a:spcBef>
            </a:pPr>
            <a:r>
              <a:rPr lang="en-US" sz="2200" dirty="0">
                <a:solidFill>
                  <a:schemeClr val="accent3">
                    <a:lumMod val="25000"/>
                  </a:schemeClr>
                </a:solidFill>
                <a:latin typeface="Abadi"/>
              </a:rPr>
              <a:t>The bar chart made it easy to see the success rate of different orbit types. Allowing us to have an easy and precise comparison between discreet values.</a:t>
            </a:r>
          </a:p>
          <a:p>
            <a:pPr>
              <a:lnSpc>
                <a:spcPct val="100000"/>
              </a:lnSpc>
              <a:spcBef>
                <a:spcPts val="1400"/>
              </a:spcBef>
            </a:pPr>
            <a:r>
              <a:rPr lang="en-US" sz="2200" dirty="0">
                <a:solidFill>
                  <a:schemeClr val="accent3">
                    <a:lumMod val="25000"/>
                  </a:schemeClr>
                </a:solidFill>
                <a:latin typeface="Abadi"/>
              </a:rPr>
              <a:t>The line chart was useful for showing the change of success by year. We can see that SpaceX has been increasing their rocket’s success every year with few exceptions.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6897DBD3-AD59-BFA9-DB59-7690AB8BCF1E}"/>
              </a:ext>
            </a:extLst>
          </p:cNvPr>
          <p:cNvSpPr txBox="1"/>
          <p:nvPr/>
        </p:nvSpPr>
        <p:spPr>
          <a:xfrm>
            <a:off x="2979811" y="6226392"/>
            <a:ext cx="6096000" cy="276999"/>
          </a:xfrm>
          <a:prstGeom prst="rect">
            <a:avLst/>
          </a:prstGeom>
          <a:noFill/>
        </p:spPr>
        <p:txBody>
          <a:bodyPr wrap="square">
            <a:spAutoFit/>
          </a:bodyPr>
          <a:lstStyle/>
          <a:p>
            <a:pPr algn="ctr">
              <a:lnSpc>
                <a:spcPct val="100000"/>
              </a:lnSpc>
              <a:spcBef>
                <a:spcPts val="1400"/>
              </a:spcBef>
            </a:pPr>
            <a:r>
              <a:rPr lang="en-US" sz="1200" dirty="0">
                <a:solidFill>
                  <a:schemeClr val="accent3">
                    <a:lumMod val="25000"/>
                  </a:schemeClr>
                </a:solidFill>
                <a:latin typeface="Abadi" panose="020B0604020104020204" pitchFamily="34" charset="0"/>
              </a:rPr>
              <a:t>https://github.com/bobthebaka/DS-Capstone/blob/main/edadataviz.ipynb</a:t>
            </a:r>
            <a:endParaRPr lang="en-US" sz="12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Using SQL queries to identify the distinct launch sites used by SpaceX</a:t>
            </a:r>
          </a:p>
          <a:p>
            <a:pPr>
              <a:lnSpc>
                <a:spcPct val="100000"/>
              </a:lnSpc>
              <a:spcBef>
                <a:spcPts val="1400"/>
              </a:spcBef>
            </a:pPr>
            <a:r>
              <a:rPr lang="en-US" sz="1400" dirty="0">
                <a:solidFill>
                  <a:schemeClr val="accent3">
                    <a:lumMod val="25000"/>
                  </a:schemeClr>
                </a:solidFill>
                <a:latin typeface="Abadi"/>
              </a:rPr>
              <a:t>We query for launches that happened at any site that started with ‘CCA’. Allowing us to find all launches in an area</a:t>
            </a:r>
          </a:p>
          <a:p>
            <a:pPr>
              <a:lnSpc>
                <a:spcPct val="100000"/>
              </a:lnSpc>
              <a:spcBef>
                <a:spcPts val="1400"/>
              </a:spcBef>
            </a:pPr>
            <a:r>
              <a:rPr lang="en-US" sz="1400" dirty="0">
                <a:solidFill>
                  <a:schemeClr val="accent3">
                    <a:lumMod val="25000"/>
                  </a:schemeClr>
                </a:solidFill>
                <a:latin typeface="Abadi" panose="020B0604020104020204" pitchFamily="34" charset="0"/>
              </a:rPr>
              <a:t>We query for the total payload mass carried for a customer. Allowing us to see who is sending the most to space with SpaceX</a:t>
            </a:r>
          </a:p>
          <a:p>
            <a:pPr>
              <a:lnSpc>
                <a:spcPct val="100000"/>
              </a:lnSpc>
              <a:spcBef>
                <a:spcPts val="1400"/>
              </a:spcBef>
            </a:pPr>
            <a:r>
              <a:rPr lang="en-US" sz="1400" dirty="0">
                <a:solidFill>
                  <a:schemeClr val="accent3">
                    <a:lumMod val="25000"/>
                  </a:schemeClr>
                </a:solidFill>
                <a:latin typeface="Abadi" panose="020B0604020104020204" pitchFamily="34" charset="0"/>
              </a:rPr>
              <a:t>We query for the average payload by booster type. This might give insight into what SpaceX is more comfortable with the rocket carrying.</a:t>
            </a:r>
          </a:p>
          <a:p>
            <a:pPr>
              <a:lnSpc>
                <a:spcPct val="100000"/>
              </a:lnSpc>
              <a:spcBef>
                <a:spcPts val="1400"/>
              </a:spcBef>
            </a:pPr>
            <a:r>
              <a:rPr lang="en-US" sz="1400" dirty="0">
                <a:solidFill>
                  <a:schemeClr val="accent3">
                    <a:lumMod val="25000"/>
                  </a:schemeClr>
                </a:solidFill>
                <a:latin typeface="Abadi" panose="020B0604020104020204" pitchFamily="34" charset="0"/>
              </a:rPr>
              <a:t>We query for the earliest successful landing of a booster.</a:t>
            </a:r>
          </a:p>
          <a:p>
            <a:pPr>
              <a:lnSpc>
                <a:spcPct val="100000"/>
              </a:lnSpc>
              <a:spcBef>
                <a:spcPts val="1400"/>
              </a:spcBef>
            </a:pPr>
            <a:r>
              <a:rPr lang="en-US" sz="1400" dirty="0">
                <a:solidFill>
                  <a:schemeClr val="accent3">
                    <a:lumMod val="25000"/>
                  </a:schemeClr>
                </a:solidFill>
                <a:latin typeface="Abadi" panose="020B0604020104020204" pitchFamily="34" charset="0"/>
              </a:rPr>
              <a:t>We queried for the boosters that successfully landed on a drone ship with a payload in the range or 4000 to 6000 kg. This would be helpful if we needed to see what is succeeding when another version might be failing in a similar task.</a:t>
            </a:r>
          </a:p>
          <a:p>
            <a:pPr>
              <a:lnSpc>
                <a:spcPct val="100000"/>
              </a:lnSpc>
              <a:spcBef>
                <a:spcPts val="1400"/>
              </a:spcBef>
            </a:pPr>
            <a:r>
              <a:rPr lang="en-US" sz="1400" dirty="0">
                <a:solidFill>
                  <a:schemeClr val="accent3">
                    <a:lumMod val="25000"/>
                  </a:schemeClr>
                </a:solidFill>
                <a:latin typeface="Abadi" panose="020B0604020104020204" pitchFamily="34" charset="0"/>
              </a:rPr>
              <a:t>We queried for the count of successes and failures. Allowing us to have a ratio of success</a:t>
            </a:r>
          </a:p>
          <a:p>
            <a:pPr>
              <a:lnSpc>
                <a:spcPct val="100000"/>
              </a:lnSpc>
              <a:spcBef>
                <a:spcPts val="1400"/>
              </a:spcBef>
            </a:pPr>
            <a:r>
              <a:rPr lang="en-US" sz="1400" dirty="0">
                <a:solidFill>
                  <a:schemeClr val="accent3">
                    <a:lumMod val="25000"/>
                  </a:schemeClr>
                </a:solidFill>
                <a:latin typeface="Abadi" panose="020B0604020104020204" pitchFamily="34" charset="0"/>
              </a:rPr>
              <a:t>We queried for the boosters that carried the max payloads. Allowing us to compare the </a:t>
            </a:r>
            <a:r>
              <a:rPr lang="en-US" sz="1400" dirty="0" err="1">
                <a:solidFill>
                  <a:schemeClr val="accent3">
                    <a:lumMod val="25000"/>
                  </a:schemeClr>
                </a:solidFill>
                <a:latin typeface="Abadi" panose="020B0604020104020204" pitchFamily="34" charset="0"/>
              </a:rPr>
              <a:t>booser</a:t>
            </a:r>
            <a:r>
              <a:rPr lang="en-US" sz="1400" dirty="0">
                <a:solidFill>
                  <a:schemeClr val="accent3">
                    <a:lumMod val="25000"/>
                  </a:schemeClr>
                </a:solidFill>
                <a:latin typeface="Abadi" panose="020B0604020104020204" pitchFamily="34" charset="0"/>
              </a:rPr>
              <a:t> versions.</a:t>
            </a:r>
          </a:p>
          <a:p>
            <a:pPr>
              <a:lnSpc>
                <a:spcPct val="100000"/>
              </a:lnSpc>
              <a:spcBef>
                <a:spcPts val="1400"/>
              </a:spcBef>
            </a:pPr>
            <a:r>
              <a:rPr lang="en-US" sz="1400" dirty="0">
                <a:solidFill>
                  <a:schemeClr val="accent3">
                    <a:lumMod val="25000"/>
                  </a:schemeClr>
                </a:solidFill>
                <a:latin typeface="Abadi" panose="020B0604020104020204" pitchFamily="34" charset="0"/>
              </a:rPr>
              <a:t>We queried for the count of landings outcomes in a date range. Allowing us insight to a timeframe that might show the result of different manufacturing processes.</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EC70923A-FD29-0BBE-280C-98618A872A5F}"/>
              </a:ext>
            </a:extLst>
          </p:cNvPr>
          <p:cNvSpPr txBox="1"/>
          <p:nvPr/>
        </p:nvSpPr>
        <p:spPr>
          <a:xfrm>
            <a:off x="2424112" y="6288711"/>
            <a:ext cx="7343775" cy="276999"/>
          </a:xfrm>
          <a:prstGeom prst="rect">
            <a:avLst/>
          </a:prstGeom>
          <a:noFill/>
        </p:spPr>
        <p:txBody>
          <a:bodyPr wrap="square">
            <a:spAutoFit/>
          </a:bodyPr>
          <a:lstStyle/>
          <a:p>
            <a:pPr algn="ctr">
              <a:lnSpc>
                <a:spcPct val="100000"/>
              </a:lnSpc>
              <a:spcBef>
                <a:spcPts val="1400"/>
              </a:spcBef>
            </a:pPr>
            <a:r>
              <a:rPr lang="en-US" sz="1200" dirty="0">
                <a:solidFill>
                  <a:schemeClr val="accent3">
                    <a:lumMod val="25000"/>
                  </a:schemeClr>
                </a:solidFill>
                <a:latin typeface="Abadi" panose="020B0604020104020204" pitchFamily="34" charset="0"/>
              </a:rPr>
              <a:t>https://github.com/bobthebaka/DS-Capstone/blob/main/jupyter-labs-eda-sql-coursera_sqllite.ipynb</a:t>
            </a:r>
            <a:endParaRPr lang="en-US" sz="12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added a circle to the map to each launch site. This helps differentiate markers on the map. The circle helps show the launch site and area around it.  </a:t>
            </a:r>
          </a:p>
          <a:p>
            <a:pPr>
              <a:lnSpc>
                <a:spcPct val="100000"/>
              </a:lnSpc>
              <a:spcBef>
                <a:spcPts val="1400"/>
              </a:spcBef>
            </a:pPr>
            <a:r>
              <a:rPr lang="en-US" sz="2200" dirty="0">
                <a:solidFill>
                  <a:schemeClr val="accent3">
                    <a:lumMod val="25000"/>
                  </a:schemeClr>
                </a:solidFill>
                <a:latin typeface="Abadi" panose="020B0604020104020204" pitchFamily="34" charset="0"/>
              </a:rPr>
              <a:t>I used markers to indicate the launches. The markers color was set to reflect the success or failure. The markers are at the same location, causing them to be stacked and represented by a number.</a:t>
            </a:r>
          </a:p>
          <a:p>
            <a:pPr>
              <a:lnSpc>
                <a:spcPct val="100000"/>
              </a:lnSpc>
              <a:spcBef>
                <a:spcPts val="1400"/>
              </a:spcBef>
            </a:pPr>
            <a:r>
              <a:rPr lang="en-US" sz="2200" dirty="0">
                <a:solidFill>
                  <a:schemeClr val="accent3">
                    <a:lumMod val="25000"/>
                  </a:schemeClr>
                </a:solidFill>
                <a:latin typeface="Abadi" panose="020B0604020104020204" pitchFamily="34" charset="0"/>
              </a:rPr>
              <a:t>Lines with markers are used to measured the distance from the launch site. The line and marker color is different for each feature that is being measured against. The marker has a popup that will show the distance from the launch site.</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3C6637F8-A678-97EF-7627-502B051F6661}"/>
              </a:ext>
            </a:extLst>
          </p:cNvPr>
          <p:cNvSpPr txBox="1"/>
          <p:nvPr/>
        </p:nvSpPr>
        <p:spPr>
          <a:xfrm>
            <a:off x="2640806" y="6226392"/>
            <a:ext cx="6910387" cy="276999"/>
          </a:xfrm>
          <a:prstGeom prst="rect">
            <a:avLst/>
          </a:prstGeom>
          <a:noFill/>
        </p:spPr>
        <p:txBody>
          <a:bodyPr wrap="square">
            <a:spAutoFit/>
          </a:bodyPr>
          <a:lstStyle/>
          <a:p>
            <a:pPr algn="ctr">
              <a:lnSpc>
                <a:spcPct val="100000"/>
              </a:lnSpc>
              <a:spcBef>
                <a:spcPts val="1400"/>
              </a:spcBef>
            </a:pPr>
            <a:r>
              <a:rPr lang="en-US" sz="1200" dirty="0">
                <a:solidFill>
                  <a:schemeClr val="accent3">
                    <a:lumMod val="25000"/>
                  </a:schemeClr>
                </a:solidFill>
                <a:latin typeface="Abadi" panose="020B0604020104020204" pitchFamily="34" charset="0"/>
              </a:rPr>
              <a:t>https://github.com/bobthebaka/DS-Capstone/blob/main/lab_jupyter_launch_site_location.ipynb</a:t>
            </a:r>
            <a:endParaRPr lang="en-US" sz="1200"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consist of two graphs, the first is a pie chart, second is a scatter plot. There are two controls, one allow you to select a launch site and the second a payload range. </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works with the launch site selector. If you select all it will show a breakdown of the different pads with their success percentage in relation to all successes. If you select a pad, it shows the success and failure percentages for just that pad.</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works with both the scatter plot and range. It will show the different pads with different color dots. The X axis is the payload, and the y is the success. If the range is set only those launches that had a payload in that range are shown.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3B00D6D4-871B-C012-D490-17A2F6DBBFE1}"/>
              </a:ext>
            </a:extLst>
          </p:cNvPr>
          <p:cNvSpPr txBox="1"/>
          <p:nvPr/>
        </p:nvSpPr>
        <p:spPr>
          <a:xfrm>
            <a:off x="3048000" y="6180850"/>
            <a:ext cx="6096000" cy="276999"/>
          </a:xfrm>
          <a:prstGeom prst="rect">
            <a:avLst/>
          </a:prstGeom>
          <a:noFill/>
        </p:spPr>
        <p:txBody>
          <a:bodyPr wrap="square">
            <a:spAutoFit/>
          </a:bodyPr>
          <a:lstStyle/>
          <a:p>
            <a:pPr algn="ctr">
              <a:lnSpc>
                <a:spcPct val="100000"/>
              </a:lnSpc>
              <a:spcBef>
                <a:spcPts val="1400"/>
              </a:spcBef>
            </a:pPr>
            <a:r>
              <a:rPr lang="en-US" sz="1200" dirty="0">
                <a:solidFill>
                  <a:schemeClr val="accent3">
                    <a:lumMod val="25000"/>
                  </a:schemeClr>
                </a:solidFill>
                <a:latin typeface="Abadi" panose="020B0604020104020204" pitchFamily="34" charset="0"/>
              </a:rPr>
              <a:t>https://github.com/bobthebaka/DS-Capstone/blob/main/spacex_dash_app.py</a:t>
            </a:r>
            <a:endParaRPr lang="en-US" sz="1200"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perform predictive analysis, we start with preparing our value we are predicting, in this case its class. We create a NumPy array that will tell if the rocket landed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Second, we need to prep the data by setting it to a value in a standard size. The standard scaler will do that by setting it from -1 to 1. </a:t>
            </a:r>
          </a:p>
          <a:p>
            <a:pPr>
              <a:lnSpc>
                <a:spcPct val="100000"/>
              </a:lnSpc>
              <a:spcBef>
                <a:spcPts val="1400"/>
              </a:spcBef>
            </a:pPr>
            <a:r>
              <a:rPr lang="en-US" sz="2200" dirty="0">
                <a:solidFill>
                  <a:schemeClr val="accent3">
                    <a:lumMod val="25000"/>
                  </a:schemeClr>
                </a:solidFill>
                <a:latin typeface="Abadi" panose="020B0604020104020204" pitchFamily="34" charset="0"/>
              </a:rPr>
              <a:t>Third, we split our data into test and training sets.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8142A663-5C53-03F8-2688-8F7064879794}"/>
              </a:ext>
            </a:extLst>
          </p:cNvPr>
          <p:cNvSpPr txBox="1"/>
          <p:nvPr/>
        </p:nvSpPr>
        <p:spPr>
          <a:xfrm>
            <a:off x="2096367" y="6288711"/>
            <a:ext cx="7862887" cy="276999"/>
          </a:xfrm>
          <a:prstGeom prst="rect">
            <a:avLst/>
          </a:prstGeom>
          <a:noFill/>
        </p:spPr>
        <p:txBody>
          <a:bodyPr wrap="square">
            <a:spAutoFit/>
          </a:bodyPr>
          <a:lstStyle/>
          <a:p>
            <a:pPr algn="ctr">
              <a:lnSpc>
                <a:spcPct val="100000"/>
              </a:lnSpc>
              <a:spcBef>
                <a:spcPts val="1400"/>
              </a:spcBef>
            </a:pPr>
            <a:r>
              <a:rPr lang="en-US" sz="1200" dirty="0">
                <a:solidFill>
                  <a:schemeClr val="accent3">
                    <a:lumMod val="25000"/>
                  </a:schemeClr>
                </a:solidFill>
                <a:latin typeface="Abadi" panose="020B0604020104020204" pitchFamily="34" charset="0"/>
              </a:rPr>
              <a:t>https://github.com/bobthebaka/DS-Capstone/blob/main/SpaceX_Machine%20Learning%20Prediction_Part_5.ipynb</a:t>
            </a:r>
            <a:endParaRPr lang="en-US" sz="1200" dirty="0"/>
          </a:p>
        </p:txBody>
      </p:sp>
      <p:graphicFrame>
        <p:nvGraphicFramePr>
          <p:cNvPr id="7" name="Diagram 6">
            <a:extLst>
              <a:ext uri="{FF2B5EF4-FFF2-40B4-BE49-F238E27FC236}">
                <a16:creationId xmlns:a16="http://schemas.microsoft.com/office/drawing/2014/main" id="{2AFFD00E-F01F-229A-4423-EA69E7ACF2DB}"/>
              </a:ext>
            </a:extLst>
          </p:cNvPr>
          <p:cNvGraphicFramePr/>
          <p:nvPr>
            <p:extLst>
              <p:ext uri="{D42A27DB-BD31-4B8C-83A1-F6EECF244321}">
                <p14:modId xmlns:p14="http://schemas.microsoft.com/office/powerpoint/2010/main" val="677138540"/>
              </p:ext>
            </p:extLst>
          </p:nvPr>
        </p:nvGraphicFramePr>
        <p:xfrm>
          <a:off x="6096000" y="1253765"/>
          <a:ext cx="5189610" cy="4821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sp>
        <p:nvSpPr>
          <p:cNvPr id="28" name="Arc 27">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2501972-ADF1-5189-643C-9E7764CB7302}"/>
              </a:ext>
            </a:extLst>
          </p:cNvPr>
          <p:cNvPicPr>
            <a:picLocks noChangeAspect="1"/>
          </p:cNvPicPr>
          <p:nvPr/>
        </p:nvPicPr>
        <p:blipFill>
          <a:blip r:embed="rId2"/>
          <a:stretch>
            <a:fillRect/>
          </a:stretch>
        </p:blipFill>
        <p:spPr>
          <a:xfrm>
            <a:off x="659914" y="1109613"/>
            <a:ext cx="10872172" cy="214725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fontScale="70000" lnSpcReduction="20000"/>
          </a:bodyPr>
          <a:lstStyle/>
          <a:p>
            <a:pPr>
              <a:spcBef>
                <a:spcPts val="1400"/>
              </a:spcBef>
            </a:pPr>
            <a:r>
              <a:rPr lang="en-US" sz="2400" dirty="0"/>
              <a:t>This scatter plot shows us more about where the rockets that failed were in place and time. The flight number is in order of launch so we can see the earliest launches are on the left. Those are also the launches with the highest failure rate. </a:t>
            </a:r>
          </a:p>
          <a:p>
            <a:pPr>
              <a:spcBef>
                <a:spcPts val="1400"/>
              </a:spcBef>
            </a:pPr>
            <a:r>
              <a:rPr lang="en-US" sz="2400" dirty="0"/>
              <a:t>We can also see that the most failures came from the most used site.</a:t>
            </a:r>
          </a:p>
          <a:p>
            <a:pPr>
              <a:spcBef>
                <a:spcPts val="1400"/>
              </a:spcBef>
            </a:pPr>
            <a:r>
              <a:rPr lang="en-US" sz="2400" dirty="0"/>
              <a:t>This shows that even if CCAFS SLC-40 has the highest failure rate,  its probably not the site, but the nature of more launches and the rockets had a higher failure rate early on.</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sp>
        <p:nvSpPr>
          <p:cNvPr id="18" name="Arc 17">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AFA4589-CFB6-F581-3857-F037FD9AB1EC}"/>
              </a:ext>
            </a:extLst>
          </p:cNvPr>
          <p:cNvPicPr>
            <a:picLocks noChangeAspect="1"/>
          </p:cNvPicPr>
          <p:nvPr/>
        </p:nvPicPr>
        <p:blipFill>
          <a:blip r:embed="rId2"/>
          <a:stretch>
            <a:fillRect/>
          </a:stretch>
        </p:blipFill>
        <p:spPr>
          <a:xfrm>
            <a:off x="659914" y="1123203"/>
            <a:ext cx="10872172" cy="212007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2400" dirty="0"/>
              <a:t>This scatter plot shows the relationship with the payload mass and the sites. We can see the failure of launches seems to group around the 4-6k kg range. This could be an important factor as it seems to happen regardless of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Success Rate vs. Orbit Type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fontScale="92500"/>
          </a:bodyPr>
          <a:lstStyle/>
          <a:p>
            <a:pPr>
              <a:spcBef>
                <a:spcPts val="1400"/>
              </a:spcBef>
            </a:pPr>
            <a:r>
              <a:rPr lang="en-US" sz="2200" dirty="0"/>
              <a:t>This bar chart show the types of orbits and their success rate. </a:t>
            </a:r>
          </a:p>
          <a:p>
            <a:pPr>
              <a:spcBef>
                <a:spcPts val="1400"/>
              </a:spcBef>
            </a:pPr>
            <a:r>
              <a:rPr lang="en-US" sz="2200" dirty="0"/>
              <a:t>Different orbits will require different performance from the rocket, that might lead to failure from strain. </a:t>
            </a:r>
          </a:p>
          <a:p>
            <a:pPr>
              <a:spcBef>
                <a:spcPts val="1400"/>
              </a:spcBef>
            </a:pPr>
            <a:r>
              <a:rPr lang="en-US" sz="2200" dirty="0"/>
              <a:t>We can see that orbits “ES-L1”, “GEO”, “HEO”, and “SSO” have a 100% success rate. </a:t>
            </a:r>
          </a:p>
        </p:txBody>
      </p:sp>
      <p:pic>
        <p:nvPicPr>
          <p:cNvPr id="6" name="Picture 5">
            <a:extLst>
              <a:ext uri="{FF2B5EF4-FFF2-40B4-BE49-F238E27FC236}">
                <a16:creationId xmlns:a16="http://schemas.microsoft.com/office/drawing/2014/main" id="{F14C0CE8-0EAA-38DF-6C45-FC6021DA3931}"/>
              </a:ext>
            </a:extLst>
          </p:cNvPr>
          <p:cNvPicPr>
            <a:picLocks noChangeAspect="1"/>
          </p:cNvPicPr>
          <p:nvPr/>
        </p:nvPicPr>
        <p:blipFill>
          <a:blip r:embed="rId2"/>
          <a:stretch>
            <a:fillRect/>
          </a:stretch>
        </p:blipFill>
        <p:spPr>
          <a:xfrm>
            <a:off x="5729288" y="753809"/>
            <a:ext cx="5828728" cy="451726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63EE4E93-1BCE-07B6-685D-A7320B3D33D7}"/>
              </a:ext>
            </a:extLst>
          </p:cNvPr>
          <p:cNvSpPr txBox="1"/>
          <p:nvPr/>
        </p:nvSpPr>
        <p:spPr>
          <a:xfrm>
            <a:off x="5378958" y="5229860"/>
            <a:ext cx="6529388" cy="830997"/>
          </a:xfrm>
          <a:prstGeom prst="rect">
            <a:avLst/>
          </a:prstGeom>
          <a:noFill/>
        </p:spPr>
        <p:txBody>
          <a:bodyPr wrap="square" rtlCol="0">
            <a:spAutoFit/>
          </a:bodyPr>
          <a:lstStyle/>
          <a:p>
            <a:r>
              <a:rPr lang="en-US" sz="1200" dirty="0"/>
              <a:t>Low Earth Orbit (LEO), Very Low Earth Orbits (VLEO), Geosynchronous Orbit (GTO), Sun-synchronous Orbit (SSO / SO), Lagrange Points (ES-L1), Highly Elliptical Orbit (HEO), International Space Station Orbit (ISS), Geocentric Orbits 2,000 km to 35,786 km (MEO), Circular Geosynchronous Orbit 35,786 km</a:t>
            </a:r>
            <a:r>
              <a:rPr lang="en-US" sz="1200" dirty="0">
                <a:hlinkClick r:id="rId3"/>
              </a:rPr>
              <a:t> </a:t>
            </a:r>
            <a:r>
              <a:rPr lang="en-US" sz="1200" dirty="0"/>
              <a:t>(GEO), Polar Orbit (PO)</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0268E65-C1F7-00F8-6388-DFDA5053DDD6}"/>
              </a:ext>
            </a:extLst>
          </p:cNvPr>
          <p:cNvPicPr>
            <a:picLocks noChangeAspect="1"/>
          </p:cNvPicPr>
          <p:nvPr/>
        </p:nvPicPr>
        <p:blipFill>
          <a:blip r:embed="rId2"/>
          <a:stretch>
            <a:fillRect/>
          </a:stretch>
        </p:blipFill>
        <p:spPr>
          <a:xfrm>
            <a:off x="659914" y="1096023"/>
            <a:ext cx="10872172" cy="217443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fontScale="92500" lnSpcReduction="10000"/>
          </a:bodyPr>
          <a:lstStyle/>
          <a:p>
            <a:pPr>
              <a:spcBef>
                <a:spcPts val="1400"/>
              </a:spcBef>
            </a:pPr>
            <a:r>
              <a:rPr lang="en-US" sz="2400" dirty="0"/>
              <a:t>This graph shows the success of the flight while comparing Orbit type to the flight number. </a:t>
            </a:r>
          </a:p>
          <a:p>
            <a:pPr>
              <a:spcBef>
                <a:spcPts val="1400"/>
              </a:spcBef>
            </a:pPr>
            <a:r>
              <a:rPr lang="en-US" sz="2400" dirty="0"/>
              <a:t>We see that the early launches are matched with mainly four types of orbits. These orbits are what we saw with a lower success rate in the previous slide. That can help account for the low success rate seen previously.</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Orbit Type</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C86D2AB-23F8-64CF-DB72-54586720F9E6}"/>
              </a:ext>
            </a:extLst>
          </p:cNvPr>
          <p:cNvPicPr>
            <a:picLocks noChangeAspect="1"/>
          </p:cNvPicPr>
          <p:nvPr/>
        </p:nvPicPr>
        <p:blipFill>
          <a:blip r:embed="rId2"/>
          <a:stretch>
            <a:fillRect/>
          </a:stretch>
        </p:blipFill>
        <p:spPr>
          <a:xfrm>
            <a:off x="659914" y="1096023"/>
            <a:ext cx="10872172" cy="217443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lnSpcReduction="10000"/>
          </a:bodyPr>
          <a:lstStyle/>
          <a:p>
            <a:pPr>
              <a:spcBef>
                <a:spcPts val="1400"/>
              </a:spcBef>
            </a:pPr>
            <a:r>
              <a:rPr lang="en-US" sz="2400" dirty="0"/>
              <a:t>This graph shows the success while comparing Payload vs Orbit type. </a:t>
            </a:r>
          </a:p>
          <a:p>
            <a:pPr>
              <a:spcBef>
                <a:spcPts val="1400"/>
              </a:spcBef>
            </a:pPr>
            <a:r>
              <a:rPr lang="en-US" sz="2400" dirty="0"/>
              <a:t>We can see what looks like a cluster of failures around the 6000 kg point. This might indicate that GTO orbits with that payload could be too much for the rockets to take.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Launch Success Yearly Trend</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This shows the trend line of the success for each year.</a:t>
            </a:r>
          </a:p>
          <a:p>
            <a:pPr>
              <a:spcBef>
                <a:spcPts val="1400"/>
              </a:spcBef>
            </a:pPr>
            <a:r>
              <a:rPr lang="en-US" sz="2200" dirty="0"/>
              <a:t>We see that around 2013 the success rate starts climbing. Except for 2018, and 2020 the success rate is going up.</a:t>
            </a:r>
          </a:p>
        </p:txBody>
      </p:sp>
      <p:pic>
        <p:nvPicPr>
          <p:cNvPr id="6" name="Picture 5">
            <a:extLst>
              <a:ext uri="{FF2B5EF4-FFF2-40B4-BE49-F238E27FC236}">
                <a16:creationId xmlns:a16="http://schemas.microsoft.com/office/drawing/2014/main" id="{24378334-98D3-1C52-B9F9-59501CF40F51}"/>
              </a:ext>
            </a:extLst>
          </p:cNvPr>
          <p:cNvPicPr>
            <a:picLocks noChangeAspect="1"/>
          </p:cNvPicPr>
          <p:nvPr/>
        </p:nvPicPr>
        <p:blipFill>
          <a:blip r:embed="rId2"/>
          <a:stretch>
            <a:fillRect/>
          </a:stretch>
        </p:blipFill>
        <p:spPr>
          <a:xfrm>
            <a:off x="6130886" y="1445552"/>
            <a:ext cx="4959427" cy="379396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Freeform: Shape 1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6B2CEB20-02DD-F95D-F8A2-9161E0B00F55}"/>
              </a:ext>
            </a:extLst>
          </p:cNvPr>
          <p:cNvPicPr>
            <a:picLocks noChangeAspect="1"/>
          </p:cNvPicPr>
          <p:nvPr/>
        </p:nvPicPr>
        <p:blipFill>
          <a:blip r:embed="rId2"/>
          <a:stretch>
            <a:fillRect/>
          </a:stretch>
        </p:blipFill>
        <p:spPr>
          <a:xfrm>
            <a:off x="7589949" y="2249536"/>
            <a:ext cx="2203728" cy="334640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5" name="Arc 1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query the names of the launch sites. By making use of the name of the launch site it allow us to group data to a physical location to give us the best comparison. </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Site Names Begin with 'CCA'</a:t>
            </a:r>
          </a:p>
        </p:txBody>
      </p:sp>
      <p:sp>
        <p:nvSpPr>
          <p:cNvPr id="22" name="Arc 2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8CFAEC2-DBF8-A7B8-8586-11389CD37162}"/>
              </a:ext>
            </a:extLst>
          </p:cNvPr>
          <p:cNvPicPr>
            <a:picLocks noChangeAspect="1"/>
          </p:cNvPicPr>
          <p:nvPr/>
        </p:nvPicPr>
        <p:blipFill>
          <a:blip r:embed="rId2"/>
          <a:stretch>
            <a:fillRect/>
          </a:stretch>
        </p:blipFill>
        <p:spPr>
          <a:xfrm>
            <a:off x="659914" y="1381418"/>
            <a:ext cx="10872172" cy="160364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dirty="0"/>
              <a:t>We can look at sites that start with the same code, that allows the comparison of launch pads that are relatively close and should have similar conditions.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sum up the payloads of launches from a specific customer</a:t>
            </a:r>
          </a:p>
          <a:p>
            <a:pPr>
              <a:spcBef>
                <a:spcPts val="1400"/>
              </a:spcBef>
            </a:pPr>
            <a:r>
              <a:rPr lang="en-US" dirty="0"/>
              <a:t>We can see here that NASA has launched 45,596 Kg with SpaceX</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pic>
        <p:nvPicPr>
          <p:cNvPr id="9" name="Picture 8">
            <a:extLst>
              <a:ext uri="{FF2B5EF4-FFF2-40B4-BE49-F238E27FC236}">
                <a16:creationId xmlns:a16="http://schemas.microsoft.com/office/drawing/2014/main" id="{F6C61171-B02A-A57B-50BB-7E3CB2EB8EDA}"/>
              </a:ext>
            </a:extLst>
          </p:cNvPr>
          <p:cNvPicPr>
            <a:picLocks noChangeAspect="1"/>
          </p:cNvPicPr>
          <p:nvPr/>
        </p:nvPicPr>
        <p:blipFill>
          <a:blip r:embed="rId2"/>
          <a:stretch>
            <a:fillRect/>
          </a:stretch>
        </p:blipFill>
        <p:spPr>
          <a:xfrm>
            <a:off x="7662656" y="2895467"/>
            <a:ext cx="2962688" cy="95263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query the average payload by the booster type F9 v1.1 which is 2534.6 kg.</a:t>
            </a:r>
          </a:p>
          <a:p>
            <a:pPr>
              <a:spcBef>
                <a:spcPts val="1400"/>
              </a:spcBef>
            </a:pPr>
            <a:r>
              <a:rPr lang="en-US" dirty="0"/>
              <a:t>This can be helpful in determining if this rocket type is carrying different loads.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pic>
        <p:nvPicPr>
          <p:cNvPr id="8" name="Picture 7">
            <a:extLst>
              <a:ext uri="{FF2B5EF4-FFF2-40B4-BE49-F238E27FC236}">
                <a16:creationId xmlns:a16="http://schemas.microsoft.com/office/drawing/2014/main" id="{80EE9BD6-387C-FB7A-DF1A-CDD4E732F60F}"/>
              </a:ext>
            </a:extLst>
          </p:cNvPr>
          <p:cNvPicPr>
            <a:picLocks noChangeAspect="1"/>
          </p:cNvPicPr>
          <p:nvPr/>
        </p:nvPicPr>
        <p:blipFill>
          <a:blip r:embed="rId2"/>
          <a:stretch>
            <a:fillRect/>
          </a:stretch>
        </p:blipFill>
        <p:spPr>
          <a:xfrm>
            <a:off x="7404990" y="2658426"/>
            <a:ext cx="2962688" cy="104789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query when the first landing data was. Allowing us to set landmark dates for better analysis when we see changes in success.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9" name="Picture 8">
            <a:extLst>
              <a:ext uri="{FF2B5EF4-FFF2-40B4-BE49-F238E27FC236}">
                <a16:creationId xmlns:a16="http://schemas.microsoft.com/office/drawing/2014/main" id="{7671B8A8-F723-8FE7-100D-78B6E6460677}"/>
              </a:ext>
            </a:extLst>
          </p:cNvPr>
          <p:cNvPicPr>
            <a:picLocks noChangeAspect="1"/>
          </p:cNvPicPr>
          <p:nvPr/>
        </p:nvPicPr>
        <p:blipFill>
          <a:blip r:embed="rId2"/>
          <a:stretch>
            <a:fillRect/>
          </a:stretch>
        </p:blipFill>
        <p:spPr>
          <a:xfrm>
            <a:off x="7855547" y="3191803"/>
            <a:ext cx="1663590" cy="101003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Arc 1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queried what boosters carried 4-6 k kg payloads and landed on the drone ship. This can give us info on what rockets might have changes that improved landing success.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7C149DD9-ED93-29C5-B5A5-F654CEECB83A}"/>
              </a:ext>
            </a:extLst>
          </p:cNvPr>
          <p:cNvPicPr>
            <a:picLocks noChangeAspect="1"/>
          </p:cNvPicPr>
          <p:nvPr/>
        </p:nvPicPr>
        <p:blipFill>
          <a:blip r:embed="rId2"/>
          <a:stretch>
            <a:fillRect/>
          </a:stretch>
        </p:blipFill>
        <p:spPr>
          <a:xfrm>
            <a:off x="7686546" y="2609689"/>
            <a:ext cx="1848108" cy="230537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a:solidFill>
                  <a:schemeClr val="tx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The mission's outcomes are different then landing outcomes. If the payload reaches its intended orbit, then we have success regardless if the booster doesn’t land. We can query the success counting the different outcomes that indicate success.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569B7D04-9FCE-6AE8-9335-C840DF6F6736}"/>
              </a:ext>
            </a:extLst>
          </p:cNvPr>
          <p:cNvPicPr>
            <a:picLocks noChangeAspect="1"/>
          </p:cNvPicPr>
          <p:nvPr/>
        </p:nvPicPr>
        <p:blipFill>
          <a:blip r:embed="rId2"/>
          <a:stretch>
            <a:fillRect/>
          </a:stretch>
        </p:blipFill>
        <p:spPr>
          <a:xfrm>
            <a:off x="7864088" y="2162855"/>
            <a:ext cx="1962424" cy="781159"/>
          </a:xfrm>
          <a:prstGeom prst="rect">
            <a:avLst/>
          </a:prstGeom>
        </p:spPr>
      </p:pic>
      <p:pic>
        <p:nvPicPr>
          <p:cNvPr id="9" name="Picture 8">
            <a:extLst>
              <a:ext uri="{FF2B5EF4-FFF2-40B4-BE49-F238E27FC236}">
                <a16:creationId xmlns:a16="http://schemas.microsoft.com/office/drawing/2014/main" id="{D6D1707B-14F3-4CC6-C75E-8A2417B0533E}"/>
              </a:ext>
            </a:extLst>
          </p:cNvPr>
          <p:cNvPicPr>
            <a:picLocks noChangeAspect="1"/>
          </p:cNvPicPr>
          <p:nvPr/>
        </p:nvPicPr>
        <p:blipFill>
          <a:blip r:embed="rId3"/>
          <a:stretch>
            <a:fillRect/>
          </a:stretch>
        </p:blipFill>
        <p:spPr>
          <a:xfrm>
            <a:off x="7735363" y="3559417"/>
            <a:ext cx="2962688" cy="218152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Along with having info on boosters that carried payloads in a range, we can see what booster were maxed out. This is useful to see if newer versions are doing better or worse.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D96E5430-32F5-AD3D-0224-2863F77D4806}"/>
              </a:ext>
            </a:extLst>
          </p:cNvPr>
          <p:cNvPicPr>
            <a:picLocks noChangeAspect="1"/>
          </p:cNvPicPr>
          <p:nvPr/>
        </p:nvPicPr>
        <p:blipFill>
          <a:blip r:embed="rId2"/>
          <a:stretch>
            <a:fillRect/>
          </a:stretch>
        </p:blipFill>
        <p:spPr>
          <a:xfrm>
            <a:off x="8049847" y="650160"/>
            <a:ext cx="1810003" cy="562053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This query allows us to focus on just one year. We want to look at the launches by month and see if there was a change through the year.</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8B453EDE-C379-63F6-7462-2C320C0C87B3}"/>
              </a:ext>
            </a:extLst>
          </p:cNvPr>
          <p:cNvPicPr>
            <a:picLocks noChangeAspect="1"/>
          </p:cNvPicPr>
          <p:nvPr/>
        </p:nvPicPr>
        <p:blipFill>
          <a:blip r:embed="rId2"/>
          <a:stretch>
            <a:fillRect/>
          </a:stretch>
        </p:blipFill>
        <p:spPr>
          <a:xfrm>
            <a:off x="6216496" y="2219085"/>
            <a:ext cx="5696745" cy="343900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also will want to look at a range of launches and see how the landing rank.</a:t>
            </a:r>
          </a:p>
          <a:p>
            <a:pPr>
              <a:spcBef>
                <a:spcPts val="1400"/>
              </a:spcBef>
            </a:pPr>
            <a:r>
              <a:rPr lang="en-US" dirty="0"/>
              <a:t>We can see in these ~7 years that there were several no attempts, but a decent number of successes.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7AFC25B9-48AF-4C86-52C1-360DA163ED08}"/>
              </a:ext>
            </a:extLst>
          </p:cNvPr>
          <p:cNvPicPr>
            <a:picLocks noChangeAspect="1"/>
          </p:cNvPicPr>
          <p:nvPr/>
        </p:nvPicPr>
        <p:blipFill>
          <a:blip r:embed="rId2"/>
          <a:stretch>
            <a:fillRect/>
          </a:stretch>
        </p:blipFill>
        <p:spPr>
          <a:xfrm>
            <a:off x="7773468" y="1718984"/>
            <a:ext cx="2924583" cy="398200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Locations of</a:t>
            </a:r>
          </a:p>
          <a:p>
            <a:pPr>
              <a:spcAft>
                <a:spcPts val="600"/>
              </a:spcAft>
            </a:pPr>
            <a:r>
              <a:rPr lang="en-US" sz="3600" dirty="0">
                <a:solidFill>
                  <a:schemeClr val="tx1"/>
                </a:solidFill>
                <a:latin typeface="+mj-lt"/>
                <a:ea typeface="+mj-ea"/>
                <a:cs typeface="+mj-cs"/>
              </a:rPr>
              <a:t>SpaceX </a:t>
            </a:r>
          </a:p>
          <a:p>
            <a:pPr>
              <a:spcAft>
                <a:spcPts val="600"/>
              </a:spcAft>
            </a:pPr>
            <a:r>
              <a:rPr lang="en-US" sz="3600" dirty="0">
                <a:solidFill>
                  <a:schemeClr val="tx1"/>
                </a:solidFill>
                <a:latin typeface="+mj-lt"/>
                <a:ea typeface="+mj-ea"/>
                <a:cs typeface="+mj-cs"/>
              </a:rPr>
              <a:t>Launch Sites</a:t>
            </a:r>
          </a:p>
        </p:txBody>
      </p:sp>
      <p:pic>
        <p:nvPicPr>
          <p:cNvPr id="6" name="Picture 5">
            <a:extLst>
              <a:ext uri="{FF2B5EF4-FFF2-40B4-BE49-F238E27FC236}">
                <a16:creationId xmlns:a16="http://schemas.microsoft.com/office/drawing/2014/main" id="{4046B5A6-C100-046F-E7C6-0099229A6BBE}"/>
              </a:ext>
            </a:extLst>
          </p:cNvPr>
          <p:cNvPicPr>
            <a:picLocks noChangeAspect="1"/>
          </p:cNvPicPr>
          <p:nvPr/>
        </p:nvPicPr>
        <p:blipFill rotWithShape="1">
          <a:blip r:embed="rId2"/>
          <a:srcRect t="4337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dirty="0"/>
              <a:t>¾ of the launch sites are located within a few miles of each other on the east coast. This allows for analysis to be simplified as they have similar Weather and Environmental factors.</a:t>
            </a:r>
          </a:p>
          <a:p>
            <a:pPr>
              <a:spcBef>
                <a:spcPts val="1400"/>
              </a:spcBef>
            </a:pPr>
            <a:r>
              <a:rPr lang="en-US" sz="1800" dirty="0"/>
              <a:t>All the east coast launch sites are non-military sites. This might affect launch requirements. </a:t>
            </a:r>
          </a:p>
          <a:p>
            <a:pPr>
              <a:spcBef>
                <a:spcPts val="1400"/>
              </a:spcBef>
            </a:pPr>
            <a:r>
              <a:rPr lang="en-US" sz="1800" dirty="0"/>
              <a:t>The launch site at Vandenburg is the only site that allows for polar orbits. Polar orbits are different as they do not go with spin of the atmosphere and could experience different forces on the rocket.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35</a:t>
            </a:fld>
            <a:endParaRPr lang="en-US" sz="1200">
              <a:solidFill>
                <a:schemeClr val="tx1">
                  <a:lumMod val="75000"/>
                  <a:lumOff val="25000"/>
                </a:schemeClr>
              </a:solidFill>
              <a:latin typeface="Calibri" panose="020F0502020204030204"/>
            </a:endParaRPr>
          </a:p>
        </p:txBody>
      </p:sp>
      <p:pic>
        <p:nvPicPr>
          <p:cNvPr id="8" name="Picture 7">
            <a:extLst>
              <a:ext uri="{FF2B5EF4-FFF2-40B4-BE49-F238E27FC236}">
                <a16:creationId xmlns:a16="http://schemas.microsoft.com/office/drawing/2014/main" id="{F3CB47EA-614F-E803-7691-B4C0FFFF5F3B}"/>
              </a:ext>
            </a:extLst>
          </p:cNvPr>
          <p:cNvPicPr>
            <a:picLocks noChangeAspect="1"/>
          </p:cNvPicPr>
          <p:nvPr/>
        </p:nvPicPr>
        <p:blipFill>
          <a:blip r:embed="rId3"/>
          <a:stretch>
            <a:fillRect/>
          </a:stretch>
        </p:blipFill>
        <p:spPr>
          <a:xfrm>
            <a:off x="10197994" y="1643343"/>
            <a:ext cx="1994006" cy="10732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Oval 18">
            <a:extLst>
              <a:ext uri="{FF2B5EF4-FFF2-40B4-BE49-F238E27FC236}">
                <a16:creationId xmlns:a16="http://schemas.microsoft.com/office/drawing/2014/main" id="{523CCFD4-1D57-B2A9-B18A-107EC2644E38}"/>
              </a:ext>
            </a:extLst>
          </p:cNvPr>
          <p:cNvSpPr/>
          <p:nvPr/>
        </p:nvSpPr>
        <p:spPr>
          <a:xfrm>
            <a:off x="9201641" y="2570816"/>
            <a:ext cx="315798" cy="19796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3D0AEE8-CB5E-1F5B-7DE3-58AE31897BD4}"/>
              </a:ext>
            </a:extLst>
          </p:cNvPr>
          <p:cNvCxnSpPr>
            <a:stCxn id="19" idx="0"/>
            <a:endCxn id="8" idx="1"/>
          </p:cNvCxnSpPr>
          <p:nvPr/>
        </p:nvCxnSpPr>
        <p:spPr>
          <a:xfrm flipV="1">
            <a:off x="9359540" y="1800516"/>
            <a:ext cx="1130469" cy="770300"/>
          </a:xfrm>
          <a:prstGeom prst="line">
            <a:avLst/>
          </a:prstGeom>
          <a:ln w="38100"/>
          <a:scene3d>
            <a:camera prst="orthographicFront"/>
            <a:lightRig rig="threePt" dir="t"/>
          </a:scene3d>
          <a:sp3d>
            <a:bevelT/>
          </a:sp3d>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C0D449B-21BC-9C04-020F-E3014AA8ED4C}"/>
              </a:ext>
            </a:extLst>
          </p:cNvPr>
          <p:cNvCxnSpPr>
            <a:endCxn id="8" idx="4"/>
          </p:cNvCxnSpPr>
          <p:nvPr/>
        </p:nvCxnSpPr>
        <p:spPr>
          <a:xfrm flipV="1">
            <a:off x="9359540" y="2716588"/>
            <a:ext cx="1835457" cy="52191"/>
          </a:xfrm>
          <a:prstGeom prst="line">
            <a:avLst/>
          </a:prstGeom>
          <a:ln w="38100"/>
          <a:scene3d>
            <a:camera prst="orthographicFront"/>
            <a:lightRig rig="threePt" dir="t"/>
          </a:scene3d>
          <a:sp3d>
            <a:bevelT/>
          </a:sp3d>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40080" y="4777739"/>
            <a:ext cx="3418990" cy="1412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a:solidFill>
                  <a:schemeClr val="tx1"/>
                </a:solidFill>
                <a:latin typeface="+mj-lt"/>
                <a:ea typeface="+mj-ea"/>
                <a:cs typeface="+mj-cs"/>
              </a:rPr>
              <a:t>Launch Clusters with Success indicators</a:t>
            </a:r>
          </a:p>
        </p:txBody>
      </p:sp>
      <p:pic>
        <p:nvPicPr>
          <p:cNvPr id="4" name="Picture 3">
            <a:extLst>
              <a:ext uri="{FF2B5EF4-FFF2-40B4-BE49-F238E27FC236}">
                <a16:creationId xmlns:a16="http://schemas.microsoft.com/office/drawing/2014/main" id="{AA1CF5C0-DAF1-546D-025A-0AAE3311EA97}"/>
              </a:ext>
            </a:extLst>
          </p:cNvPr>
          <p:cNvPicPr>
            <a:picLocks noChangeAspect="1"/>
          </p:cNvPicPr>
          <p:nvPr/>
        </p:nvPicPr>
        <p:blipFill rotWithShape="1">
          <a:blip r:embed="rId2"/>
          <a:srcRect t="1605" b="18419"/>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5"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4" y="4777739"/>
            <a:ext cx="6897626" cy="1399223"/>
          </a:xfrm>
          <a:prstGeom prst="rect">
            <a:avLst/>
          </a:prstGeom>
        </p:spPr>
        <p:txBody>
          <a:bodyPr vert="horz" lIns="91440" tIns="45720" rIns="91440" bIns="45720" rtlCol="0" anchor="ctr">
            <a:normAutofit/>
          </a:bodyPr>
          <a:lstStyle/>
          <a:p>
            <a:pPr>
              <a:spcBef>
                <a:spcPts val="1400"/>
              </a:spcBef>
            </a:pPr>
            <a:r>
              <a:rPr lang="en-US" sz="1200"/>
              <a:t>The Map is updated to show the location of launches and the success of the launch. Green indicating success and Red indicating a failure of some kind.</a:t>
            </a:r>
          </a:p>
          <a:p>
            <a:pPr>
              <a:spcBef>
                <a:spcPts val="1400"/>
              </a:spcBef>
            </a:pPr>
            <a:r>
              <a:rPr lang="en-US" sz="1200"/>
              <a:t>To have a clean map the launched are grouped into yellow circles showing the number of launches. Once clicked it reveals all the launches in a spiral pattern.</a:t>
            </a:r>
          </a:p>
          <a:p>
            <a:pPr>
              <a:spcBef>
                <a:spcPts val="1400"/>
              </a:spcBef>
            </a:pPr>
            <a:r>
              <a:rPr lang="en-US" sz="1200"/>
              <a:t>This allows for easier analysis at a glance to see where physical the most failures occurred.</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0080" y="325369"/>
            <a:ext cx="4368602" cy="195684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chemeClr val="tx1"/>
                </a:solidFill>
                <a:latin typeface="+mj-lt"/>
                <a:ea typeface="+mj-ea"/>
                <a:cs typeface="+mj-cs"/>
              </a:rPr>
              <a:t>Distances to near by infrastructure</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080" y="2872899"/>
            <a:ext cx="4243589" cy="3320668"/>
          </a:xfrm>
          <a:prstGeom prst="rect">
            <a:avLst/>
          </a:prstGeom>
        </p:spPr>
        <p:txBody>
          <a:bodyPr vert="horz" lIns="91440" tIns="45720" rIns="91440" bIns="45720" rtlCol="0">
            <a:normAutofit/>
          </a:bodyPr>
          <a:lstStyle/>
          <a:p>
            <a:pPr>
              <a:spcBef>
                <a:spcPts val="1400"/>
              </a:spcBef>
            </a:pPr>
            <a:r>
              <a:rPr lang="en-US" sz="1500" dirty="0"/>
              <a:t>The location of near by buildings and infrastructure might play a role in the success of rockets. Roads or track could be damaged by rockets launches if too close. Passing traffic could endanger the rockets, that is why they are over half a mile to the closest highway or track</a:t>
            </a:r>
          </a:p>
          <a:p>
            <a:pPr>
              <a:spcBef>
                <a:spcPts val="1400"/>
              </a:spcBef>
            </a:pPr>
            <a:r>
              <a:rPr lang="en-US" sz="1500" dirty="0"/>
              <a:t>The nearest city is cape Canaveral which is over 17 miles away. The safety of the people is much greater as rockets when launching produce large pressure waves and sound, And much more so when they fail!</a:t>
            </a:r>
          </a:p>
        </p:txBody>
      </p:sp>
      <p:pic>
        <p:nvPicPr>
          <p:cNvPr id="4" name="Picture 3">
            <a:extLst>
              <a:ext uri="{FF2B5EF4-FFF2-40B4-BE49-F238E27FC236}">
                <a16:creationId xmlns:a16="http://schemas.microsoft.com/office/drawing/2014/main" id="{51A791E9-E803-C6E2-9EF7-4939F33CDC58}"/>
              </a:ext>
            </a:extLst>
          </p:cNvPr>
          <p:cNvPicPr>
            <a:picLocks noChangeAspect="1"/>
          </p:cNvPicPr>
          <p:nvPr/>
        </p:nvPicPr>
        <p:blipFill rotWithShape="1">
          <a:blip r:embed="rId2"/>
          <a:srcRect l="7186" r="1984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37</a:t>
            </a:fld>
            <a:endParaRPr lang="en-US" sz="1200">
              <a:solidFill>
                <a:srgbClr val="FFFFFF"/>
              </a:solidFill>
              <a:latin typeface="Calibri" panose="020F0502020204030204"/>
            </a:endParaRPr>
          </a:p>
        </p:txBody>
      </p:sp>
      <p:pic>
        <p:nvPicPr>
          <p:cNvPr id="7" name="Picture 6">
            <a:extLst>
              <a:ext uri="{FF2B5EF4-FFF2-40B4-BE49-F238E27FC236}">
                <a16:creationId xmlns:a16="http://schemas.microsoft.com/office/drawing/2014/main" id="{B58E1B3B-C457-BE23-7C7A-40C368F697E5}"/>
              </a:ext>
            </a:extLst>
          </p:cNvPr>
          <p:cNvPicPr>
            <a:picLocks noChangeAspect="1"/>
          </p:cNvPicPr>
          <p:nvPr/>
        </p:nvPicPr>
        <p:blipFill>
          <a:blip r:embed="rId3"/>
          <a:stretch>
            <a:fillRect/>
          </a:stretch>
        </p:blipFill>
        <p:spPr>
          <a:xfrm>
            <a:off x="8968397" y="4430942"/>
            <a:ext cx="3075213" cy="242705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Dashboard – All sites pie chart</a:t>
            </a:r>
            <a:endParaRPr lang="en-US" sz="4400" kern="1200" dirty="0">
              <a:solidFill>
                <a:schemeClr val="tx1"/>
              </a:solidFill>
              <a:latin typeface="+mj-lt"/>
              <a:ea typeface="+mj-ea"/>
              <a:cs typeface="+mj-cs"/>
            </a:endParaRPr>
          </a:p>
        </p:txBody>
      </p:sp>
      <p:sp>
        <p:nvSpPr>
          <p:cNvPr id="15" name="Arc 1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2AF3B52-EA88-191E-ADA1-7360135245AF}"/>
              </a:ext>
            </a:extLst>
          </p:cNvPr>
          <p:cNvPicPr>
            <a:picLocks noChangeAspect="1"/>
          </p:cNvPicPr>
          <p:nvPr/>
        </p:nvPicPr>
        <p:blipFill rotWithShape="1">
          <a:blip r:embed="rId2"/>
          <a:srcRect l="-109" t="2801" r="-55" b="7116"/>
          <a:stretch/>
        </p:blipFill>
        <p:spPr>
          <a:xfrm>
            <a:off x="2560047" y="704504"/>
            <a:ext cx="7071905"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1500" dirty="0"/>
              <a:t>With the dashboard we can see the distributions of successful landings by launch sites.</a:t>
            </a:r>
          </a:p>
          <a:p>
            <a:pPr>
              <a:spcBef>
                <a:spcPts val="1400"/>
              </a:spcBef>
            </a:pPr>
            <a:r>
              <a:rPr lang="en-US" sz="1500" dirty="0"/>
              <a:t>This allows us to see the total number of successful landings from each site.</a:t>
            </a:r>
          </a:p>
          <a:p>
            <a:pPr>
              <a:spcBef>
                <a:spcPts val="1400"/>
              </a:spcBef>
            </a:pPr>
            <a:r>
              <a:rPr lang="en-US" sz="1500" dirty="0"/>
              <a:t>This data does not show how successful the site is as it doesn’t reflect the total number of launches out of each site. Just the successes of each site. For example, CCAFS LC-40 has the most launches of any site with 26 launches but only 7 Successful landings.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9510721" cy="259554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Spaceflight is expensive, With the improvements of landing and reusing the first stage of a rocket we can make spaceflight cheaper and safer. Cheaper flights will increase our ability to colonize other planets, Mine asteroids and make discoveries about our universe.</a:t>
            </a:r>
          </a:p>
          <a:p>
            <a:pPr>
              <a:spcBef>
                <a:spcPts val="1400"/>
              </a:spcBef>
            </a:pPr>
            <a:r>
              <a:rPr lang="en-US" sz="2200" dirty="0">
                <a:solidFill>
                  <a:schemeClr val="accent3">
                    <a:lumMod val="25000"/>
                  </a:schemeClr>
                </a:solidFill>
                <a:latin typeface="Abadi" panose="020B0604020104020204" pitchFamily="34" charset="0"/>
              </a:rPr>
              <a:t>The problem with reuse is that there is a rate of failure that we need to predict and reduce. This requires us to have a firm and thorough understanding of how our rockets fail. We will address this by analyzing SpaceX launches and build a model to predict success and failure of the first stage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Dashboard – KSC LC-39A</a:t>
            </a:r>
            <a:endParaRPr lang="en-US" sz="4400" kern="1200" dirty="0">
              <a:solidFill>
                <a:schemeClr val="tx1"/>
              </a:solidFill>
              <a:latin typeface="+mj-lt"/>
              <a:ea typeface="+mj-ea"/>
              <a:cs typeface="+mj-cs"/>
            </a:endParaRPr>
          </a:p>
        </p:txBody>
      </p:sp>
      <p:sp>
        <p:nvSpPr>
          <p:cNvPr id="15" name="Arc 1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E7D3EB6-C0C4-FA8E-6E5D-9593BE07F85F}"/>
              </a:ext>
            </a:extLst>
          </p:cNvPr>
          <p:cNvPicPr>
            <a:picLocks noChangeAspect="1"/>
          </p:cNvPicPr>
          <p:nvPr/>
        </p:nvPicPr>
        <p:blipFill>
          <a:blip r:embed="rId2"/>
          <a:stretch>
            <a:fillRect/>
          </a:stretch>
        </p:blipFill>
        <p:spPr>
          <a:xfrm>
            <a:off x="2511184" y="704504"/>
            <a:ext cx="7169631"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r>
              <a:rPr lang="en-US" sz="1500" dirty="0"/>
              <a:t>By selecting a site from the dropdown, we can see the details about how successful all launches have been. For KSC LC-39A we see that the success rate is 76.9%</a:t>
            </a:r>
          </a:p>
          <a:p>
            <a:r>
              <a:rPr lang="en-US" sz="1500" dirty="0"/>
              <a:t>This part of the dashboard is designed to allow the inspection of each launch site. With its visualizations we can easily compare the different sites.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Dashboard – Payload Analysis</a:t>
            </a:r>
          </a:p>
        </p:txBody>
      </p:sp>
      <p:sp>
        <p:nvSpPr>
          <p:cNvPr id="19" name="Arc 18">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44FA5A7-B84D-6329-A0FB-A508A8A4AC4A}"/>
              </a:ext>
            </a:extLst>
          </p:cNvPr>
          <p:cNvPicPr>
            <a:picLocks noChangeAspect="1"/>
          </p:cNvPicPr>
          <p:nvPr/>
        </p:nvPicPr>
        <p:blipFill>
          <a:blip r:embed="rId2"/>
          <a:stretch>
            <a:fillRect/>
          </a:stretch>
        </p:blipFill>
        <p:spPr>
          <a:xfrm>
            <a:off x="1778522" y="704504"/>
            <a:ext cx="8634956"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1300" dirty="0"/>
              <a:t>The Dashboard also includes a section to look at the launches by comparing the payload mass to the success while showing what booster version was being launched (show by dot color)</a:t>
            </a:r>
          </a:p>
          <a:p>
            <a:pPr>
              <a:spcBef>
                <a:spcPts val="1400"/>
              </a:spcBef>
            </a:pPr>
            <a:r>
              <a:rPr lang="en-US" sz="1300" dirty="0"/>
              <a:t>With the slider above the scatter plot we can set the payload limits. By setting the limits it will only show the payloads inside that range. This graph will also show the launches out of which pad is selected at the top of the page.</a:t>
            </a:r>
          </a:p>
          <a:p>
            <a:pPr>
              <a:spcBef>
                <a:spcPts val="1400"/>
              </a:spcBef>
            </a:pPr>
            <a:r>
              <a:rPr lang="en-US" sz="1300" dirty="0"/>
              <a:t>This will provide another useful way to compare launches by providing information about payload, booster version and success in an easy to digest manner.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collection was done in two ways. First the SpaceX API was used to download the launch data. This gives us data from SpaceX themselves, the data set has 17 columns. Second is the data scraped from the wiki page on SpaceX, Using the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library to process the html we can extract the table we need with launch data.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4" name="Diagram 3">
            <a:extLst>
              <a:ext uri="{FF2B5EF4-FFF2-40B4-BE49-F238E27FC236}">
                <a16:creationId xmlns:a16="http://schemas.microsoft.com/office/drawing/2014/main" id="{94F5F35E-ECCA-29B3-3DFA-6D28BBE7597C}"/>
              </a:ext>
            </a:extLst>
          </p:cNvPr>
          <p:cNvGraphicFramePr/>
          <p:nvPr>
            <p:extLst>
              <p:ext uri="{D42A27DB-BD31-4B8C-83A1-F6EECF244321}">
                <p14:modId xmlns:p14="http://schemas.microsoft.com/office/powerpoint/2010/main" val="2504570310"/>
              </p:ext>
            </p:extLst>
          </p:nvPr>
        </p:nvGraphicFramePr>
        <p:xfrm>
          <a:off x="734028" y="3076576"/>
          <a:ext cx="10421864" cy="3525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62500" lnSpcReduction="20000"/>
          </a:bodyPr>
          <a:lstStyle/>
          <a:p>
            <a:pPr>
              <a:lnSpc>
                <a:spcPct val="100000"/>
              </a:lnSpc>
              <a:spcBef>
                <a:spcPts val="1400"/>
              </a:spcBef>
            </a:pPr>
            <a:r>
              <a:rPr lang="en-US" sz="2200" dirty="0">
                <a:solidFill>
                  <a:schemeClr val="accent3">
                    <a:lumMod val="25000"/>
                  </a:schemeClr>
                </a:solidFill>
                <a:latin typeface="Abadi"/>
              </a:rPr>
              <a:t>Our collection from the SpaceX API is quite simple. They API allows us to request past launches. These are delivered in a JSON object which is easy to convert into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With that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we can process the data, cleaning things to make it easy to processes for our models later. </a:t>
            </a:r>
          </a:p>
          <a:p>
            <a:pPr>
              <a:lnSpc>
                <a:spcPct val="100000"/>
              </a:lnSpc>
              <a:spcBef>
                <a:spcPts val="1400"/>
              </a:spcBef>
            </a:pPr>
            <a:r>
              <a:rPr lang="en-US" sz="2200" dirty="0">
                <a:solidFill>
                  <a:schemeClr val="accent3">
                    <a:lumMod val="25000"/>
                  </a:schemeClr>
                </a:solidFill>
                <a:latin typeface="Abadi"/>
              </a:rPr>
              <a:t>Rockets payloads, and launch sites are listed by serial numbers. To get human friendly names, we call the API and request details about specific details. Cross referencing this we change the values in our main data set.</a:t>
            </a:r>
          </a:p>
          <a:p>
            <a:pPr>
              <a:lnSpc>
                <a:spcPct val="100000"/>
              </a:lnSpc>
              <a:spcBef>
                <a:spcPts val="1400"/>
              </a:spcBef>
            </a:pPr>
            <a:r>
              <a:rPr lang="en-US" sz="2200" dirty="0">
                <a:solidFill>
                  <a:schemeClr val="accent3">
                    <a:lumMod val="25000"/>
                  </a:schemeClr>
                </a:solidFill>
                <a:latin typeface="Abadi"/>
              </a:rPr>
              <a:t>We then filter out the non-Falcon 9 rockets since we are only conserved about their performance.</a:t>
            </a:r>
          </a:p>
          <a:p>
            <a:pPr>
              <a:lnSpc>
                <a:spcPct val="100000"/>
              </a:lnSpc>
              <a:spcBef>
                <a:spcPts val="1400"/>
              </a:spcBef>
            </a:pPr>
            <a:r>
              <a:rPr lang="en-US" sz="2200" dirty="0">
                <a:solidFill>
                  <a:schemeClr val="accent3">
                    <a:lumMod val="25000"/>
                  </a:schemeClr>
                </a:solidFill>
                <a:latin typeface="Abadi"/>
              </a:rPr>
              <a:t>We then replace the missing values in the Payload column by using the mean value of the column. This is to keep these entries while not skewing the data.</a:t>
            </a:r>
          </a:p>
          <a:p>
            <a:pPr>
              <a:lnSpc>
                <a:spcPct val="100000"/>
              </a:lnSpc>
              <a:spcBef>
                <a:spcPts val="1400"/>
              </a:spcBef>
            </a:pPr>
            <a:r>
              <a:rPr lang="en-US" sz="2200" dirty="0">
                <a:solidFill>
                  <a:schemeClr val="accent3">
                    <a:lumMod val="25000"/>
                  </a:schemeClr>
                </a:solidFill>
                <a:latin typeface="Abadi"/>
              </a:rPr>
              <a:t>We then save our results.</a:t>
            </a: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201B6F9F-9609-4188-666F-0F5CBBA6F64E}"/>
              </a:ext>
            </a:extLst>
          </p:cNvPr>
          <p:cNvGraphicFramePr/>
          <p:nvPr>
            <p:extLst>
              <p:ext uri="{D42A27DB-BD31-4B8C-83A1-F6EECF244321}">
                <p14:modId xmlns:p14="http://schemas.microsoft.com/office/powerpoint/2010/main" val="1855859623"/>
              </p:ext>
            </p:extLst>
          </p:nvPr>
        </p:nvGraphicFramePr>
        <p:xfrm>
          <a:off x="5670222" y="1800225"/>
          <a:ext cx="5701040" cy="4319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051B7E2E-22ED-D191-D66F-5F0C676A1293}"/>
              </a:ext>
            </a:extLst>
          </p:cNvPr>
          <p:cNvSpPr txBox="1"/>
          <p:nvPr/>
        </p:nvSpPr>
        <p:spPr>
          <a:xfrm>
            <a:off x="2509838" y="6226392"/>
            <a:ext cx="7924800" cy="276999"/>
          </a:xfrm>
          <a:prstGeom prst="rect">
            <a:avLst/>
          </a:prstGeom>
          <a:noFill/>
        </p:spPr>
        <p:txBody>
          <a:bodyPr wrap="square">
            <a:spAutoFit/>
          </a:bodyPr>
          <a:lstStyle/>
          <a:p>
            <a:pPr>
              <a:lnSpc>
                <a:spcPct val="100000"/>
              </a:lnSpc>
              <a:spcBef>
                <a:spcPts val="1400"/>
              </a:spcBef>
            </a:pPr>
            <a:r>
              <a:rPr lang="en-US" sz="1200" dirty="0">
                <a:solidFill>
                  <a:schemeClr val="accent3">
                    <a:lumMod val="25000"/>
                  </a:schemeClr>
                </a:solidFill>
                <a:latin typeface="Abadi" panose="020B0604020104020204" pitchFamily="34" charset="0"/>
              </a:rPr>
              <a:t>https://github.com/bobthebaka/DS-Capstone/blob/main/jupyter-labs-spacex-data-collection-api.ipynb</a:t>
            </a:r>
            <a:endParaRPr lang="en-US" sz="120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5245027"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Our process of collecting data from the Wiki page is made easy by the library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After doing a simple request of the page we have the HTML.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will parse it and give us an object we can query.</a:t>
            </a:r>
          </a:p>
          <a:p>
            <a:pPr>
              <a:lnSpc>
                <a:spcPct val="100000"/>
              </a:lnSpc>
              <a:spcBef>
                <a:spcPts val="1400"/>
              </a:spcBef>
            </a:pPr>
            <a:r>
              <a:rPr lang="en-US" sz="2200" dirty="0">
                <a:solidFill>
                  <a:schemeClr val="accent3">
                    <a:lumMod val="25000"/>
                  </a:schemeClr>
                </a:solidFill>
                <a:latin typeface="Abadi"/>
              </a:rPr>
              <a:t>To get the table info we want, We query for the 3</a:t>
            </a:r>
            <a:r>
              <a:rPr lang="en-US" sz="2200" baseline="30000" dirty="0">
                <a:solidFill>
                  <a:schemeClr val="accent3">
                    <a:lumMod val="25000"/>
                  </a:schemeClr>
                </a:solidFill>
                <a:latin typeface="Abadi"/>
              </a:rPr>
              <a:t>rd</a:t>
            </a:r>
            <a:r>
              <a:rPr lang="en-US" sz="2200" dirty="0">
                <a:solidFill>
                  <a:schemeClr val="accent3">
                    <a:lumMod val="25000"/>
                  </a:schemeClr>
                </a:solidFill>
                <a:latin typeface="Abadi"/>
              </a:rPr>
              <a:t> table and check the contents.</a:t>
            </a:r>
          </a:p>
          <a:p>
            <a:pPr>
              <a:lnSpc>
                <a:spcPct val="100000"/>
              </a:lnSpc>
              <a:spcBef>
                <a:spcPts val="1400"/>
              </a:spcBef>
            </a:pPr>
            <a:r>
              <a:rPr lang="en-US" sz="2200" dirty="0">
                <a:solidFill>
                  <a:schemeClr val="accent3">
                    <a:lumMod val="25000"/>
                  </a:schemeClr>
                </a:solidFill>
                <a:latin typeface="Abadi"/>
              </a:rPr>
              <a:t>We extract the table rows into a dictionary of lists, by looping through all rows. That dictionary is then used to create a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B17C8426-0752-B482-BE59-7E334CE7545F}"/>
              </a:ext>
            </a:extLst>
          </p:cNvPr>
          <p:cNvGraphicFramePr/>
          <p:nvPr>
            <p:extLst>
              <p:ext uri="{D42A27DB-BD31-4B8C-83A1-F6EECF244321}">
                <p14:modId xmlns:p14="http://schemas.microsoft.com/office/powerpoint/2010/main" val="49535435"/>
              </p:ext>
            </p:extLst>
          </p:nvPr>
        </p:nvGraphicFramePr>
        <p:xfrm>
          <a:off x="5133975" y="1792288"/>
          <a:ext cx="6151636" cy="43460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63969C64-0E53-9152-B1D9-C46CAA7446CA}"/>
              </a:ext>
            </a:extLst>
          </p:cNvPr>
          <p:cNvSpPr txBox="1"/>
          <p:nvPr/>
        </p:nvSpPr>
        <p:spPr>
          <a:xfrm>
            <a:off x="3132211" y="6328387"/>
            <a:ext cx="6096000" cy="276999"/>
          </a:xfrm>
          <a:prstGeom prst="rect">
            <a:avLst/>
          </a:prstGeom>
          <a:noFill/>
        </p:spPr>
        <p:txBody>
          <a:bodyPr wrap="square">
            <a:spAutoFit/>
          </a:bodyPr>
          <a:lstStyle/>
          <a:p>
            <a:pPr>
              <a:lnSpc>
                <a:spcPct val="100000"/>
              </a:lnSpc>
              <a:spcBef>
                <a:spcPts val="1400"/>
              </a:spcBef>
            </a:pPr>
            <a:r>
              <a:rPr lang="en-US" sz="1200" dirty="0">
                <a:solidFill>
                  <a:schemeClr val="accent3">
                    <a:lumMod val="25000"/>
                  </a:schemeClr>
                </a:solidFill>
                <a:latin typeface="Abadi" panose="020B0604020104020204" pitchFamily="34" charset="0"/>
              </a:rPr>
              <a:t>https://github.com/bobthebaka/DS-Capstone/blob/main/jupyter-labs-webscraping.ipynb</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1593</TotalTime>
  <Words>3199</Words>
  <Application>Microsoft Office PowerPoint</Application>
  <PresentationFormat>Widescreen</PresentationFormat>
  <Paragraphs>246</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Steve M</cp:lastModifiedBy>
  <cp:revision>208</cp:revision>
  <dcterms:created xsi:type="dcterms:W3CDTF">2021-04-29T18:58:34Z</dcterms:created>
  <dcterms:modified xsi:type="dcterms:W3CDTF">2024-06-03T23:55:52Z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